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6" r:id="rId13"/>
    <p:sldId id="269" r:id="rId14"/>
    <p:sldId id="275" r:id="rId15"/>
    <p:sldId id="273" r:id="rId16"/>
    <p:sldId id="270" r:id="rId17"/>
    <p:sldId id="271" r:id="rId18"/>
    <p:sldId id="272" r:id="rId19"/>
    <p:sldId id="268" r:id="rId20"/>
    <p:sldId id="274" r:id="rId21"/>
  </p:sldIdLst>
  <p:sldSz cx="12192000" cy="6858000"/>
  <p:notesSz cx="6858000" cy="9144000"/>
  <p:defaultTextStyle>
    <a:defPPr>
      <a:defRPr lang="vi-V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0B0F"/>
    <a:srgbClr val="108C2C"/>
    <a:srgbClr val="982B9E"/>
    <a:srgbClr val="4C98FF"/>
    <a:srgbClr val="2F55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4E84C-D5D1-965D-11BE-6BA20D4AEF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D6BE2D1-8D12-F25E-437F-0C25372850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CEA549-614C-EDFE-2845-ED3B6D4FEB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6A932-9E8D-406A-8E02-EE4EEADBEDFE}" type="datetimeFigureOut">
              <a:rPr lang="vi-VN" smtClean="0"/>
              <a:t>09/12/2024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73A2D7-0F58-BE92-48E9-34267906CF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F6E4C5-F904-35E5-EA81-50539C20C2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067D6D-9C83-4742-B4D9-7A684CAB2ECF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4914080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8AC31-6606-C9BE-96D4-283AF8ED8F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1BD1303-5572-22F8-E3A0-8EC941A47E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FC28F9-1C24-9BB4-B170-4B02E0B683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6A932-9E8D-406A-8E02-EE4EEADBEDFE}" type="datetimeFigureOut">
              <a:rPr lang="vi-VN" smtClean="0"/>
              <a:t>09/12/2024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8AAB01-F1B1-C4C7-582E-7289C94F60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72C9CB-3944-BC0A-3324-3DA830C84F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067D6D-9C83-4742-B4D9-7A684CAB2ECF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1495066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4C6CA9F-5FB6-7DAC-7392-F0233BEC17C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CB1864C-EDEC-4D39-7A6A-BB0D24BF55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4A1A34-2B5F-610C-43A5-C5F3E1F2D2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6A932-9E8D-406A-8E02-EE4EEADBEDFE}" type="datetimeFigureOut">
              <a:rPr lang="vi-VN" smtClean="0"/>
              <a:t>09/12/2024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394F53-63E9-209C-1F0F-60F260F7CB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AC28C4-F247-C2B1-8655-EF70333DD2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067D6D-9C83-4742-B4D9-7A684CAB2ECF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5388724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9DCB96-AE4B-AE48-FFB6-C874A05801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DD9A36-9932-A978-8F86-85F18D0CFD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431C9E-3A3B-BF70-F9D1-A77230D995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6A932-9E8D-406A-8E02-EE4EEADBEDFE}" type="datetimeFigureOut">
              <a:rPr lang="vi-VN" smtClean="0"/>
              <a:t>09/12/2024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CCE6AF-BB02-613E-7BD7-4768F5C2E2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F287C0-42B9-A117-26B6-94BB2052B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067D6D-9C83-4742-B4D9-7A684CAB2ECF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2238809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B51C2-8B28-EF8B-30CE-D6A503065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39D268-469A-8597-06F8-23E5A31196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0B87BA-80AB-284D-301B-0D98A38E73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6A932-9E8D-406A-8E02-EE4EEADBEDFE}" type="datetimeFigureOut">
              <a:rPr lang="vi-VN" smtClean="0"/>
              <a:t>09/12/2024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585B59-C600-2695-EB2D-9CF5349FF9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B18E46-FD53-9F2A-474B-28080971A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067D6D-9C83-4742-B4D9-7A684CAB2ECF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2942652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D806B3-086E-34D5-B1FC-EF0305F76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CE4B5B-B319-C890-A4F6-89A048B2A6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25AADB-0FB5-40EE-C2DF-BE6367D20E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EE2296-BE41-62EC-F7DD-30FC2D4846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6A932-9E8D-406A-8E02-EE4EEADBEDFE}" type="datetimeFigureOut">
              <a:rPr lang="vi-VN" smtClean="0"/>
              <a:t>09/12/2024</a:t>
            </a:fld>
            <a:endParaRPr lang="vi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A44124-3730-23AC-135C-A1978C76EF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3DDF37-2783-AD74-86B3-F1E6DA3A8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067D6D-9C83-4742-B4D9-7A684CAB2ECF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7956412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8F8B1-ECD5-5A84-BA08-0671D0A5B2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938A5A-ED2E-4322-BE94-87C7506C05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338D50-22BA-F346-C719-110986F946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ACEAE81-5DF8-AEFE-9972-6368533779C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65D324-DE40-ED8A-FCD2-3DCA7CA5AE7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DFD9B12-83FB-A475-882D-0A1F018DFF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6A932-9E8D-406A-8E02-EE4EEADBEDFE}" type="datetimeFigureOut">
              <a:rPr lang="vi-VN" smtClean="0"/>
              <a:t>09/12/2024</a:t>
            </a:fld>
            <a:endParaRPr lang="vi-V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14BF1B0-7C51-50AA-7AB6-F77188996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AD71096-2B40-5D78-A267-DD4A5A5721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067D6D-9C83-4742-B4D9-7A684CAB2ECF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1658684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7D7DF1-6EE4-6368-8B9E-1B72A4451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7FBEAB7-FB11-BE2F-0CB3-2D09165D09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6A932-9E8D-406A-8E02-EE4EEADBEDFE}" type="datetimeFigureOut">
              <a:rPr lang="vi-VN" smtClean="0"/>
              <a:t>09/12/2024</a:t>
            </a:fld>
            <a:endParaRPr lang="vi-V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7347C9-BAF9-7D33-ED15-5AD47F645E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60593F-5B39-54EA-7A5A-EF4F03FB82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067D6D-9C83-4742-B4D9-7A684CAB2ECF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7463026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7FFF457-B750-C932-989E-95EAB9D0D3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6A932-9E8D-406A-8E02-EE4EEADBEDFE}" type="datetimeFigureOut">
              <a:rPr lang="vi-VN" smtClean="0"/>
              <a:t>09/12/2024</a:t>
            </a:fld>
            <a:endParaRPr lang="vi-V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217765-A3B4-BED3-2A35-D972B7A944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4D3D41-1E14-A22A-695F-2C252362C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067D6D-9C83-4742-B4D9-7A684CAB2ECF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9310933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58046-ED7B-3A03-7BED-B175EA71F3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3AB3E7-49F8-ECC0-632D-953A431C87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9141B0-CA51-18A5-3DD0-650D75E07A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BFB784-4D8B-2D46-C3CF-667DA3DD42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6A932-9E8D-406A-8E02-EE4EEADBEDFE}" type="datetimeFigureOut">
              <a:rPr lang="vi-VN" smtClean="0"/>
              <a:t>09/12/2024</a:t>
            </a:fld>
            <a:endParaRPr lang="vi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780404-3AD7-BDF3-4114-B4FD9ACE6F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184573-2285-0F09-8983-A7F534B5DD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067D6D-9C83-4742-B4D9-7A684CAB2ECF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70795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91BF3-1423-3566-D498-BAE7BE1CF9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5EF7FFB-6A2E-7397-4148-75A217B06F3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vi-V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F6F7E9-9689-AD53-12C4-045E19EB71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058ED5-D095-FEE7-2123-90F5C43AE4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6A932-9E8D-406A-8E02-EE4EEADBEDFE}" type="datetimeFigureOut">
              <a:rPr lang="vi-VN" smtClean="0"/>
              <a:t>09/12/2024</a:t>
            </a:fld>
            <a:endParaRPr lang="vi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8EE66C-11EE-69A5-882D-3517F6306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36D2B2-ADC3-7F73-47F0-D4D93000D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067D6D-9C83-4742-B4D9-7A684CAB2ECF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9327774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385B56C-EBF1-BA96-83E0-B3460DF10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D6DED0-4AE2-C111-AA64-D606AF9C4E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0C8ACE-FC70-B227-6FDF-2284D09CBA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36A932-9E8D-406A-8E02-EE4EEADBEDFE}" type="datetimeFigureOut">
              <a:rPr lang="vi-VN" smtClean="0"/>
              <a:t>09/12/2024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69E45B-C6E9-FD69-CE7C-118E10025D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F656F7-046D-80E4-2CB2-9F00679493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067D6D-9C83-4742-B4D9-7A684CAB2ECF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7469465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vi-V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gif"/><Relationship Id="rId4" Type="http://schemas.openxmlformats.org/officeDocument/2006/relationships/image" Target="../media/image28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file/d/1Zf1ERf1Jqb4dYON53HCPTZFkeTcihF5W/view?usp=sharing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facebook.com/steambinhlong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hyperlink" Target="mailto:kaychipcoder@gmail.com" TargetMode="External"/><Relationship Id="rId4" Type="http://schemas.openxmlformats.org/officeDocument/2006/relationships/hyperlink" Target="mailto:tongvanquynh39@gmail.com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C25237E6-CEB8-9343-5451-25137CC14B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18"/>
          <a:stretch/>
        </p:blipFill>
        <p:spPr>
          <a:xfrm>
            <a:off x="6951428" y="0"/>
            <a:ext cx="5240572" cy="6664751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2522F3CE-91B6-B415-9DFF-0FC2B93BF1C2}"/>
              </a:ext>
            </a:extLst>
          </p:cNvPr>
          <p:cNvGrpSpPr/>
          <p:nvPr/>
        </p:nvGrpSpPr>
        <p:grpSpPr>
          <a:xfrm>
            <a:off x="370204" y="793083"/>
            <a:ext cx="2144464" cy="2030998"/>
            <a:chOff x="766132" y="833939"/>
            <a:chExt cx="2144464" cy="203099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6549C42-C42E-8DEC-58BA-7B8D123242F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4679" y="833939"/>
              <a:ext cx="1607371" cy="1494482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BC959D3-38C4-DD74-0312-AF6320A07FF9}"/>
                </a:ext>
              </a:extLst>
            </p:cNvPr>
            <p:cNvSpPr txBox="1"/>
            <p:nvPr/>
          </p:nvSpPr>
          <p:spPr>
            <a:xfrm>
              <a:off x="766132" y="2526383"/>
              <a:ext cx="214446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Montserrat Extra Bold" panose="00000900000000000000" pitchFamily="50" charset="0"/>
                  <a:cs typeface="Arial" panose="020B0604020202020204" pitchFamily="34" charset="0"/>
                </a:rPr>
                <a:t>STEAM BINH LONG</a:t>
              </a:r>
              <a:endParaRPr lang="vi-VN" sz="1600" b="1" dirty="0">
                <a:latin typeface="Montserrat Black" panose="00000A00000000000000" pitchFamily="50" charset="0"/>
                <a:cs typeface="Arial" panose="020B0604020202020204" pitchFamily="34" charset="0"/>
              </a:endParaRPr>
            </a:p>
          </p:txBody>
        </p:sp>
      </p:grpSp>
      <p:pic>
        <p:nvPicPr>
          <p:cNvPr id="1026" name="Picture 2" descr="Không có mô tả ảnh.">
            <a:extLst>
              <a:ext uri="{FF2B5EF4-FFF2-40B4-BE49-F238E27FC236}">
                <a16:creationId xmlns:a16="http://schemas.microsoft.com/office/drawing/2014/main" id="{DBDE1EB1-86E3-45D3-20FD-AC43691398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3165" y="544738"/>
            <a:ext cx="2372410" cy="2372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89A42DE-2462-D01A-3067-3C56B3F79327}"/>
              </a:ext>
            </a:extLst>
          </p:cNvPr>
          <p:cNvSpPr txBox="1"/>
          <p:nvPr/>
        </p:nvSpPr>
        <p:spPr>
          <a:xfrm>
            <a:off x="231290" y="3149117"/>
            <a:ext cx="6962147" cy="1215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 err="1">
                <a:latin typeface="Montserrat Black" panose="00000A00000000000000" pitchFamily="50" charset="0"/>
              </a:rPr>
              <a:t>Hướng</a:t>
            </a:r>
            <a:r>
              <a:rPr lang="en-US" sz="2400" b="1" dirty="0">
                <a:latin typeface="Montserrat Black" panose="00000A00000000000000" pitchFamily="50" charset="0"/>
              </a:rPr>
              <a:t> </a:t>
            </a:r>
            <a:r>
              <a:rPr lang="en-US" sz="2400" b="1" dirty="0" err="1">
                <a:latin typeface="Montserrat Black" panose="00000A00000000000000" pitchFamily="50" charset="0"/>
              </a:rPr>
              <a:t>dẫn</a:t>
            </a:r>
            <a:r>
              <a:rPr lang="en-US" sz="2400" b="1" dirty="0">
                <a:latin typeface="Montserrat Black" panose="00000A00000000000000" pitchFamily="50" charset="0"/>
              </a:rPr>
              <a:t> </a:t>
            </a:r>
            <a:r>
              <a:rPr lang="en-US" sz="2400" b="1" dirty="0" err="1">
                <a:latin typeface="Montserrat Black" panose="00000A00000000000000" pitchFamily="50" charset="0"/>
              </a:rPr>
              <a:t>cài</a:t>
            </a:r>
            <a:r>
              <a:rPr lang="en-US" sz="2400" b="1" dirty="0">
                <a:latin typeface="Montserrat Black" panose="00000A00000000000000" pitchFamily="50" charset="0"/>
              </a:rPr>
              <a:t> </a:t>
            </a:r>
            <a:r>
              <a:rPr lang="en-US" sz="2400" b="1" dirty="0" err="1">
                <a:latin typeface="Montserrat Black" panose="00000A00000000000000" pitchFamily="50" charset="0"/>
              </a:rPr>
              <a:t>đặt</a:t>
            </a:r>
            <a:r>
              <a:rPr lang="en-US" sz="2400" b="1" dirty="0">
                <a:latin typeface="Montserrat Black" panose="00000A00000000000000" pitchFamily="50" charset="0"/>
              </a:rPr>
              <a:t> và </a:t>
            </a:r>
            <a:r>
              <a:rPr lang="en-US" sz="2400" b="1" dirty="0" err="1">
                <a:latin typeface="Montserrat Black" panose="00000A00000000000000" pitchFamily="50" charset="0"/>
              </a:rPr>
              <a:t>sử</a:t>
            </a:r>
            <a:r>
              <a:rPr lang="en-US" sz="2400" b="1" dirty="0">
                <a:latin typeface="Montserrat Black" panose="00000A00000000000000" pitchFamily="50" charset="0"/>
              </a:rPr>
              <a:t> dụng</a:t>
            </a:r>
          </a:p>
          <a:p>
            <a:pPr>
              <a:lnSpc>
                <a:spcPct val="150000"/>
              </a:lnSpc>
            </a:pPr>
            <a:r>
              <a:rPr lang="en-US" sz="2800" b="1" dirty="0">
                <a:solidFill>
                  <a:schemeClr val="accent5">
                    <a:lumMod val="75000"/>
                  </a:schemeClr>
                </a:solidFill>
                <a:latin typeface="Montserrat Black" panose="00000A00000000000000" pitchFamily="50" charset="0"/>
              </a:rPr>
              <a:t>SBLC SMARTCONFIG APP V1.0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02335B7-56C1-9AA1-3BBF-B554709A0033}"/>
              </a:ext>
            </a:extLst>
          </p:cNvPr>
          <p:cNvSpPr/>
          <p:nvPr/>
        </p:nvSpPr>
        <p:spPr>
          <a:xfrm>
            <a:off x="0" y="6664751"/>
            <a:ext cx="12192000" cy="193249"/>
          </a:xfrm>
          <a:prstGeom prst="rect">
            <a:avLst/>
          </a:prstGeom>
          <a:gradFill>
            <a:gsLst>
              <a:gs pos="0">
                <a:schemeClr val="accent5">
                  <a:lumMod val="75000"/>
                </a:schemeClr>
              </a:gs>
              <a:gs pos="25000">
                <a:schemeClr val="accent5">
                  <a:lumMod val="60000"/>
                  <a:lumOff val="40000"/>
                </a:schemeClr>
              </a:gs>
              <a:gs pos="75000">
                <a:schemeClr val="accent6">
                  <a:lumMod val="60000"/>
                  <a:lumOff val="4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0" scaled="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F170DB1-A70E-B212-F21D-76956E5B72E9}"/>
              </a:ext>
            </a:extLst>
          </p:cNvPr>
          <p:cNvSpPr txBox="1"/>
          <p:nvPr/>
        </p:nvSpPr>
        <p:spPr>
          <a:xfrm>
            <a:off x="231290" y="6352007"/>
            <a:ext cx="27959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1400" b="0" i="0" u="none" strike="noStrike" dirty="0">
                <a:solidFill>
                  <a:schemeClr val="bg1">
                    <a:lumMod val="65000"/>
                  </a:schemeClr>
                </a:solidFill>
                <a:effectLst/>
                <a:latin typeface="arial" panose="020B0604020202020204" pitchFamily="34" charset="0"/>
              </a:rPr>
              <a:t>©</a:t>
            </a:r>
            <a:r>
              <a:rPr lang="en-US" sz="1400" b="0" i="0" u="none" strike="noStrike" dirty="0">
                <a:solidFill>
                  <a:schemeClr val="bg1">
                    <a:lumMod val="65000"/>
                  </a:schemeClr>
                </a:solidFill>
                <a:effectLst/>
                <a:latin typeface="arial" panose="020B0604020202020204" pitchFamily="34" charset="0"/>
              </a:rPr>
              <a:t> Copy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right by Steam Binh Long</a:t>
            </a:r>
            <a:endParaRPr lang="vi-VN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FBBA28D-542D-FEB2-8452-D8D0001E9AE0}"/>
              </a:ext>
            </a:extLst>
          </p:cNvPr>
          <p:cNvGrpSpPr/>
          <p:nvPr/>
        </p:nvGrpSpPr>
        <p:grpSpPr>
          <a:xfrm>
            <a:off x="231290" y="4765904"/>
            <a:ext cx="6311749" cy="872034"/>
            <a:chOff x="728424" y="4872684"/>
            <a:chExt cx="6311749" cy="872034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257FC48-8301-26C6-ACB2-87834F9CAA0B}"/>
                </a:ext>
              </a:extLst>
            </p:cNvPr>
            <p:cNvSpPr txBox="1"/>
            <p:nvPr/>
          </p:nvSpPr>
          <p:spPr>
            <a:xfrm>
              <a:off x="728424" y="4872684"/>
              <a:ext cx="2621230" cy="7910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NGUYEN DANG KHOA</a:t>
              </a:r>
            </a:p>
            <a:p>
              <a:pPr>
                <a:lnSpc>
                  <a:spcPct val="150000"/>
                </a:lnSpc>
              </a:pPr>
              <a:r>
                <a:rPr lang="en-US" sz="1400" i="1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KAY CHIP</a:t>
              </a:r>
              <a:endParaRPr lang="vi-VN" sz="1400" i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8FD0D7B-55E4-39A2-17D7-2AC57B0472D9}"/>
                </a:ext>
              </a:extLst>
            </p:cNvPr>
            <p:cNvSpPr txBox="1"/>
            <p:nvPr/>
          </p:nvSpPr>
          <p:spPr>
            <a:xfrm>
              <a:off x="3524382" y="4872684"/>
              <a:ext cx="3515791" cy="8720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IoT / Robotic Product Developer</a:t>
              </a:r>
            </a:p>
            <a:p>
              <a:pPr>
                <a:lnSpc>
                  <a:spcPct val="150000"/>
                </a:lnSpc>
              </a:pPr>
              <a:r>
                <a:rPr lang="en-US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Mentor Steam Binh Long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716378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02335B7-56C1-9AA1-3BBF-B554709A0033}"/>
              </a:ext>
            </a:extLst>
          </p:cNvPr>
          <p:cNvSpPr/>
          <p:nvPr/>
        </p:nvSpPr>
        <p:spPr>
          <a:xfrm>
            <a:off x="0" y="6664751"/>
            <a:ext cx="12192000" cy="193249"/>
          </a:xfrm>
          <a:prstGeom prst="rect">
            <a:avLst/>
          </a:prstGeom>
          <a:gradFill>
            <a:gsLst>
              <a:gs pos="0">
                <a:schemeClr val="accent5">
                  <a:lumMod val="75000"/>
                </a:schemeClr>
              </a:gs>
              <a:gs pos="25000">
                <a:schemeClr val="accent5">
                  <a:lumMod val="60000"/>
                  <a:lumOff val="40000"/>
                </a:schemeClr>
              </a:gs>
              <a:gs pos="75000">
                <a:schemeClr val="accent6">
                  <a:lumMod val="60000"/>
                  <a:lumOff val="4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0" scaled="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F170DB1-A70E-B212-F21D-76956E5B72E9}"/>
              </a:ext>
            </a:extLst>
          </p:cNvPr>
          <p:cNvSpPr txBox="1"/>
          <p:nvPr/>
        </p:nvSpPr>
        <p:spPr>
          <a:xfrm>
            <a:off x="231290" y="6352007"/>
            <a:ext cx="27959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1400" b="0" i="0" u="none" strike="noStrike" dirty="0">
                <a:solidFill>
                  <a:schemeClr val="bg1">
                    <a:lumMod val="65000"/>
                  </a:schemeClr>
                </a:solidFill>
                <a:effectLst/>
                <a:latin typeface="arial" panose="020B0604020202020204" pitchFamily="34" charset="0"/>
              </a:rPr>
              <a:t>©</a:t>
            </a:r>
            <a:r>
              <a:rPr lang="en-US" sz="1400" b="0" i="0" u="none" strike="noStrike" dirty="0">
                <a:solidFill>
                  <a:schemeClr val="bg1">
                    <a:lumMod val="65000"/>
                  </a:schemeClr>
                </a:solidFill>
                <a:effectLst/>
                <a:latin typeface="arial" panose="020B0604020202020204" pitchFamily="34" charset="0"/>
              </a:rPr>
              <a:t> Copy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right by Steam Binh Long</a:t>
            </a:r>
            <a:endParaRPr lang="vi-VN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6A2E12E-6BC3-C6B5-B210-31A58FE17E53}"/>
              </a:ext>
            </a:extLst>
          </p:cNvPr>
          <p:cNvGrpSpPr/>
          <p:nvPr/>
        </p:nvGrpSpPr>
        <p:grpSpPr>
          <a:xfrm>
            <a:off x="10766554" y="263926"/>
            <a:ext cx="1244608" cy="876101"/>
            <a:chOff x="898042" y="895140"/>
            <a:chExt cx="2144464" cy="149027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0C29374-41DA-8B8A-16BE-250EF8CE4A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68203" y="895140"/>
              <a:ext cx="1204142" cy="1119572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8A551AA-B3D9-318D-1C3A-4EA451530482}"/>
                </a:ext>
              </a:extLst>
            </p:cNvPr>
            <p:cNvSpPr txBox="1"/>
            <p:nvPr/>
          </p:nvSpPr>
          <p:spPr>
            <a:xfrm>
              <a:off x="898042" y="2018938"/>
              <a:ext cx="2144464" cy="3664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b="1" dirty="0">
                  <a:latin typeface="Montserrat Extra Bold" panose="00000900000000000000" pitchFamily="50" charset="0"/>
                  <a:cs typeface="Arial" panose="020B0604020202020204" pitchFamily="34" charset="0"/>
                </a:rPr>
                <a:t>STEAM BINH LONG</a:t>
              </a:r>
              <a:endParaRPr lang="vi-VN" sz="800" b="1" dirty="0">
                <a:latin typeface="Montserrat Black" panose="00000A00000000000000" pitchFamily="50" charset="0"/>
                <a:cs typeface="Arial" panose="020B0604020202020204" pitchFamily="34" charset="0"/>
              </a:endParaRP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C6C2A9E5-AD68-47B4-2824-CBCAFFCCF0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0681" y="1400409"/>
            <a:ext cx="6583932" cy="405718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18CA706-AFC3-E506-8BA0-A036299D59B2}"/>
              </a:ext>
            </a:extLst>
          </p:cNvPr>
          <p:cNvSpPr/>
          <p:nvPr/>
        </p:nvSpPr>
        <p:spPr>
          <a:xfrm>
            <a:off x="4012727" y="2545238"/>
            <a:ext cx="1379406" cy="38649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F7B1EE3-2894-EBCD-787D-8C24DD071FB4}"/>
              </a:ext>
            </a:extLst>
          </p:cNvPr>
          <p:cNvSpPr/>
          <p:nvPr/>
        </p:nvSpPr>
        <p:spPr>
          <a:xfrm>
            <a:off x="4012727" y="3120537"/>
            <a:ext cx="1379406" cy="38649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88A8C45-C505-9CDD-CC7A-609C99EF295F}"/>
              </a:ext>
            </a:extLst>
          </p:cNvPr>
          <p:cNvCxnSpPr>
            <a:cxnSpLocks/>
          </p:cNvCxnSpPr>
          <p:nvPr/>
        </p:nvCxnSpPr>
        <p:spPr>
          <a:xfrm flipH="1">
            <a:off x="2730681" y="2545238"/>
            <a:ext cx="128204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245FCEB-5CCA-1990-EA60-EB196057C8F3}"/>
              </a:ext>
            </a:extLst>
          </p:cNvPr>
          <p:cNvCxnSpPr>
            <a:cxnSpLocks/>
          </p:cNvCxnSpPr>
          <p:nvPr/>
        </p:nvCxnSpPr>
        <p:spPr>
          <a:xfrm flipH="1" flipV="1">
            <a:off x="2313071" y="2068930"/>
            <a:ext cx="449264" cy="48808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153C57F6-467E-90BB-1A48-B6C968726533}"/>
              </a:ext>
            </a:extLst>
          </p:cNvPr>
          <p:cNvSpPr/>
          <p:nvPr/>
        </p:nvSpPr>
        <p:spPr>
          <a:xfrm>
            <a:off x="231289" y="1400409"/>
            <a:ext cx="2091209" cy="66852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C41DDCC-E01F-1AB9-4444-DBD4658C9077}"/>
              </a:ext>
            </a:extLst>
          </p:cNvPr>
          <p:cNvSpPr txBox="1"/>
          <p:nvPr/>
        </p:nvSpPr>
        <p:spPr>
          <a:xfrm>
            <a:off x="355589" y="1395442"/>
            <a:ext cx="18426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Cổng COM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giao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tiếp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UART</a:t>
            </a:r>
            <a:endParaRPr lang="vi-VN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72F2407-FC94-0349-69FE-D992A78AEA98}"/>
              </a:ext>
            </a:extLst>
          </p:cNvPr>
          <p:cNvCxnSpPr>
            <a:cxnSpLocks/>
          </p:cNvCxnSpPr>
          <p:nvPr/>
        </p:nvCxnSpPr>
        <p:spPr>
          <a:xfrm flipH="1">
            <a:off x="2590800" y="3507035"/>
            <a:ext cx="142192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4988645-04D4-7B40-2351-2E8F5247ACAA}"/>
              </a:ext>
            </a:extLst>
          </p:cNvPr>
          <p:cNvCxnSpPr>
            <a:cxnSpLocks/>
          </p:cNvCxnSpPr>
          <p:nvPr/>
        </p:nvCxnSpPr>
        <p:spPr>
          <a:xfrm flipH="1">
            <a:off x="2278390" y="3511038"/>
            <a:ext cx="327989" cy="48148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6D44F3AA-EBF6-C8E5-9366-BB5AD512F946}"/>
              </a:ext>
            </a:extLst>
          </p:cNvPr>
          <p:cNvSpPr/>
          <p:nvPr/>
        </p:nvSpPr>
        <p:spPr>
          <a:xfrm>
            <a:off x="187181" y="3987555"/>
            <a:ext cx="2091209" cy="66852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B61C0EA-7DCF-F127-BE7B-9A608A64E1F3}"/>
              </a:ext>
            </a:extLst>
          </p:cNvPr>
          <p:cNvSpPr txBox="1"/>
          <p:nvPr/>
        </p:nvSpPr>
        <p:spPr>
          <a:xfrm>
            <a:off x="311481" y="3992522"/>
            <a:ext cx="18426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Tần số Baud</a:t>
            </a:r>
          </a:p>
          <a:p>
            <a:pPr algn="ctr"/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giao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tiếp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UART</a:t>
            </a:r>
            <a:endParaRPr lang="vi-VN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E510BED-07E8-06BB-36F7-58621000F72B}"/>
              </a:ext>
            </a:extLst>
          </p:cNvPr>
          <p:cNvSpPr/>
          <p:nvPr/>
        </p:nvSpPr>
        <p:spPr>
          <a:xfrm>
            <a:off x="3018474" y="3620174"/>
            <a:ext cx="2269964" cy="38649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A13D890-E0B7-95C9-E731-676C2B7F78EE}"/>
              </a:ext>
            </a:extLst>
          </p:cNvPr>
          <p:cNvCxnSpPr>
            <a:cxnSpLocks/>
          </p:cNvCxnSpPr>
          <p:nvPr/>
        </p:nvCxnSpPr>
        <p:spPr>
          <a:xfrm flipH="1">
            <a:off x="2322498" y="3822023"/>
            <a:ext cx="430410" cy="103568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256AD456-1F89-40F7-D27D-53A98CBA5DF8}"/>
              </a:ext>
            </a:extLst>
          </p:cNvPr>
          <p:cNvSpPr/>
          <p:nvPr/>
        </p:nvSpPr>
        <p:spPr>
          <a:xfrm>
            <a:off x="355738" y="4870140"/>
            <a:ext cx="1966760" cy="52490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8788642-A76F-DE14-CC85-32E0152E3AFA}"/>
              </a:ext>
            </a:extLst>
          </p:cNvPr>
          <p:cNvSpPr txBox="1"/>
          <p:nvPr/>
        </p:nvSpPr>
        <p:spPr>
          <a:xfrm>
            <a:off x="398468" y="4962136"/>
            <a:ext cx="1966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Load cổng COM</a:t>
            </a:r>
            <a:endParaRPr lang="vi-VN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C98B250-04B5-3EBF-5312-151D5B6B1A4C}"/>
              </a:ext>
            </a:extLst>
          </p:cNvPr>
          <p:cNvSpPr/>
          <p:nvPr/>
        </p:nvSpPr>
        <p:spPr>
          <a:xfrm>
            <a:off x="3042488" y="4090002"/>
            <a:ext cx="2207692" cy="38649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44EEA6FF-4D9C-B8D6-2DAC-A0D8C8876421}"/>
              </a:ext>
            </a:extLst>
          </p:cNvPr>
          <p:cNvCxnSpPr>
            <a:cxnSpLocks/>
          </p:cNvCxnSpPr>
          <p:nvPr/>
        </p:nvCxnSpPr>
        <p:spPr>
          <a:xfrm flipH="1">
            <a:off x="2730681" y="3817055"/>
            <a:ext cx="28779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9E479C86-A092-DBB4-5D0C-94FA5501404B}"/>
              </a:ext>
            </a:extLst>
          </p:cNvPr>
          <p:cNvCxnSpPr>
            <a:cxnSpLocks/>
          </p:cNvCxnSpPr>
          <p:nvPr/>
        </p:nvCxnSpPr>
        <p:spPr>
          <a:xfrm flipH="1">
            <a:off x="5248235" y="4290832"/>
            <a:ext cx="51639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04095D91-1359-BD33-8276-89A394AD3DB8}"/>
              </a:ext>
            </a:extLst>
          </p:cNvPr>
          <p:cNvCxnSpPr>
            <a:cxnSpLocks/>
          </p:cNvCxnSpPr>
          <p:nvPr/>
        </p:nvCxnSpPr>
        <p:spPr>
          <a:xfrm>
            <a:off x="5764628" y="4290832"/>
            <a:ext cx="1" cy="134682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BAB17065-0168-50C2-ACDE-D2DDC11788FE}"/>
              </a:ext>
            </a:extLst>
          </p:cNvPr>
          <p:cNvSpPr/>
          <p:nvPr/>
        </p:nvSpPr>
        <p:spPr>
          <a:xfrm>
            <a:off x="5764628" y="5634767"/>
            <a:ext cx="2125605" cy="38649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5579BB0-2D0E-1C0F-A13E-82C075716FCE}"/>
              </a:ext>
            </a:extLst>
          </p:cNvPr>
          <p:cNvSpPr txBox="1"/>
          <p:nvPr/>
        </p:nvSpPr>
        <p:spPr>
          <a:xfrm>
            <a:off x="5764628" y="5616651"/>
            <a:ext cx="2219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Kết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nối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cổng COM</a:t>
            </a:r>
            <a:endParaRPr lang="vi-VN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46C78154-CB79-16B3-6F24-F553F1111BFF}"/>
              </a:ext>
            </a:extLst>
          </p:cNvPr>
          <p:cNvSpPr/>
          <p:nvPr/>
        </p:nvSpPr>
        <p:spPr>
          <a:xfrm>
            <a:off x="2752908" y="5646392"/>
            <a:ext cx="2724065" cy="38649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6504DEB-008F-6B2E-E032-7E736330C1B2}"/>
              </a:ext>
            </a:extLst>
          </p:cNvPr>
          <p:cNvSpPr txBox="1"/>
          <p:nvPr/>
        </p:nvSpPr>
        <p:spPr>
          <a:xfrm>
            <a:off x="2768389" y="5654975"/>
            <a:ext cx="2901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Ngắt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kết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nối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cổng COM</a:t>
            </a:r>
            <a:endParaRPr lang="vi-VN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4B4EFE4D-2E58-5C13-E195-2882C42BA674}"/>
              </a:ext>
            </a:extLst>
          </p:cNvPr>
          <p:cNvSpPr/>
          <p:nvPr/>
        </p:nvSpPr>
        <p:spPr>
          <a:xfrm>
            <a:off x="3049610" y="4580547"/>
            <a:ext cx="2207692" cy="38649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DA372259-97C2-DCB5-2CC8-D506D18D568D}"/>
              </a:ext>
            </a:extLst>
          </p:cNvPr>
          <p:cNvCxnSpPr>
            <a:cxnSpLocks/>
            <a:endCxn id="51" idx="0"/>
          </p:cNvCxnSpPr>
          <p:nvPr/>
        </p:nvCxnSpPr>
        <p:spPr>
          <a:xfrm>
            <a:off x="4114940" y="4962136"/>
            <a:ext cx="1" cy="68425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EB1F6AE2-17FE-92E2-8EC6-F005AB1A20E3}"/>
              </a:ext>
            </a:extLst>
          </p:cNvPr>
          <p:cNvSpPr/>
          <p:nvPr/>
        </p:nvSpPr>
        <p:spPr>
          <a:xfrm>
            <a:off x="6218391" y="2545237"/>
            <a:ext cx="2491976" cy="74471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09760919-9481-8621-3CB0-10B6D73DB44C}"/>
              </a:ext>
            </a:extLst>
          </p:cNvPr>
          <p:cNvCxnSpPr>
            <a:cxnSpLocks/>
          </p:cNvCxnSpPr>
          <p:nvPr/>
        </p:nvCxnSpPr>
        <p:spPr>
          <a:xfrm flipH="1">
            <a:off x="8705422" y="2041773"/>
            <a:ext cx="831203" cy="52450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>
            <a:extLst>
              <a:ext uri="{FF2B5EF4-FFF2-40B4-BE49-F238E27FC236}">
                <a16:creationId xmlns:a16="http://schemas.microsoft.com/office/drawing/2014/main" id="{4A138A62-F2A4-7DD0-46F7-5F48445A368C}"/>
              </a:ext>
            </a:extLst>
          </p:cNvPr>
          <p:cNvSpPr/>
          <p:nvPr/>
        </p:nvSpPr>
        <p:spPr>
          <a:xfrm>
            <a:off x="9536626" y="1544425"/>
            <a:ext cx="1244608" cy="52450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F8DD03FE-AC40-7E89-6C3A-B5C10A89C2B9}"/>
              </a:ext>
            </a:extLst>
          </p:cNvPr>
          <p:cNvSpPr txBox="1"/>
          <p:nvPr/>
        </p:nvSpPr>
        <p:spPr>
          <a:xfrm>
            <a:off x="9616540" y="1626995"/>
            <a:ext cx="2219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Số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thực</a:t>
            </a:r>
            <a:endParaRPr lang="vi-VN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5F0DBFCA-448E-D0A5-EC12-4C519DD2A725}"/>
              </a:ext>
            </a:extLst>
          </p:cNvPr>
          <p:cNvSpPr/>
          <p:nvPr/>
        </p:nvSpPr>
        <p:spPr>
          <a:xfrm>
            <a:off x="6218391" y="3289951"/>
            <a:ext cx="2491976" cy="4834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97B4F3BE-DA0F-AACE-6ADB-8D7463FD832D}"/>
              </a:ext>
            </a:extLst>
          </p:cNvPr>
          <p:cNvCxnSpPr>
            <a:cxnSpLocks/>
            <a:stCxn id="65" idx="1"/>
            <a:endCxn id="63" idx="3"/>
          </p:cNvCxnSpPr>
          <p:nvPr/>
        </p:nvCxnSpPr>
        <p:spPr>
          <a:xfrm flipH="1" flipV="1">
            <a:off x="8710367" y="3531695"/>
            <a:ext cx="750952" cy="664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tangle 64">
            <a:extLst>
              <a:ext uri="{FF2B5EF4-FFF2-40B4-BE49-F238E27FC236}">
                <a16:creationId xmlns:a16="http://schemas.microsoft.com/office/drawing/2014/main" id="{2F046A57-3925-1BDA-5819-C72A004F994C}"/>
              </a:ext>
            </a:extLst>
          </p:cNvPr>
          <p:cNvSpPr/>
          <p:nvPr/>
        </p:nvSpPr>
        <p:spPr>
          <a:xfrm>
            <a:off x="9461319" y="3276090"/>
            <a:ext cx="1578108" cy="52450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0B51CCE-CAB8-89CB-BB09-41DA38D5A3C5}"/>
              </a:ext>
            </a:extLst>
          </p:cNvPr>
          <p:cNvSpPr txBox="1"/>
          <p:nvPr/>
        </p:nvSpPr>
        <p:spPr>
          <a:xfrm>
            <a:off x="9536625" y="3376583"/>
            <a:ext cx="2219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Số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nguyên</a:t>
            </a:r>
            <a:endParaRPr lang="vi-VN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5F03B09A-5457-A6A8-2F45-62DA86A768D8}"/>
              </a:ext>
            </a:extLst>
          </p:cNvPr>
          <p:cNvSpPr/>
          <p:nvPr/>
        </p:nvSpPr>
        <p:spPr>
          <a:xfrm>
            <a:off x="6411333" y="3904334"/>
            <a:ext cx="2092587" cy="38649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E99FE10D-DBB1-F134-11B8-DAAD185F3244}"/>
              </a:ext>
            </a:extLst>
          </p:cNvPr>
          <p:cNvSpPr/>
          <p:nvPr/>
        </p:nvSpPr>
        <p:spPr>
          <a:xfrm>
            <a:off x="6409634" y="4357788"/>
            <a:ext cx="2092587" cy="38649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F301FE97-9493-0D64-518B-DE6A3E5B057C}"/>
              </a:ext>
            </a:extLst>
          </p:cNvPr>
          <p:cNvCxnSpPr>
            <a:cxnSpLocks/>
          </p:cNvCxnSpPr>
          <p:nvPr/>
        </p:nvCxnSpPr>
        <p:spPr>
          <a:xfrm>
            <a:off x="8502221" y="4121215"/>
            <a:ext cx="812392" cy="350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7066FB68-BC26-3ED5-D720-C8E59441ABBC}"/>
              </a:ext>
            </a:extLst>
          </p:cNvPr>
          <p:cNvCxnSpPr>
            <a:cxnSpLocks/>
          </p:cNvCxnSpPr>
          <p:nvPr/>
        </p:nvCxnSpPr>
        <p:spPr>
          <a:xfrm>
            <a:off x="8464004" y="4744286"/>
            <a:ext cx="997315" cy="81831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 80">
            <a:extLst>
              <a:ext uri="{FF2B5EF4-FFF2-40B4-BE49-F238E27FC236}">
                <a16:creationId xmlns:a16="http://schemas.microsoft.com/office/drawing/2014/main" id="{790BE2EC-B718-48D6-A4E1-8419206D7D28}"/>
              </a:ext>
            </a:extLst>
          </p:cNvPr>
          <p:cNvSpPr/>
          <p:nvPr/>
        </p:nvSpPr>
        <p:spPr>
          <a:xfrm>
            <a:off x="9314612" y="4125049"/>
            <a:ext cx="2219871" cy="52450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0242B69D-5CBB-A114-6DF1-0AA96324C02D}"/>
              </a:ext>
            </a:extLst>
          </p:cNvPr>
          <p:cNvSpPr/>
          <p:nvPr/>
        </p:nvSpPr>
        <p:spPr>
          <a:xfrm>
            <a:off x="9461318" y="5565763"/>
            <a:ext cx="1755319" cy="52450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292E1F18-8E52-21A7-7E40-ABCAF36214B4}"/>
              </a:ext>
            </a:extLst>
          </p:cNvPr>
          <p:cNvSpPr txBox="1"/>
          <p:nvPr/>
        </p:nvSpPr>
        <p:spPr>
          <a:xfrm>
            <a:off x="9314611" y="4210477"/>
            <a:ext cx="2219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Cập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nhật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thông số</a:t>
            </a:r>
            <a:endParaRPr lang="vi-VN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C3CAA171-B98F-F689-9488-CC7254C25A58}"/>
              </a:ext>
            </a:extLst>
          </p:cNvPr>
          <p:cNvSpPr txBox="1"/>
          <p:nvPr/>
        </p:nvSpPr>
        <p:spPr>
          <a:xfrm>
            <a:off x="9509732" y="5643349"/>
            <a:ext cx="2219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Lưu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thông số</a:t>
            </a:r>
            <a:endParaRPr lang="vi-VN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A32D2579-F07C-D9FA-9399-BF6DEBCA4F27}"/>
              </a:ext>
            </a:extLst>
          </p:cNvPr>
          <p:cNvSpPr txBox="1"/>
          <p:nvPr/>
        </p:nvSpPr>
        <p:spPr>
          <a:xfrm>
            <a:off x="2198196" y="241681"/>
            <a:ext cx="779867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HƯỚNG DẪN SỬ DỤNG PHẦN MỀM</a:t>
            </a:r>
            <a:endParaRPr lang="vi-VN" sz="4000" b="1" dirty="0"/>
          </a:p>
        </p:txBody>
      </p:sp>
    </p:spTree>
    <p:extLst>
      <p:ext uri="{BB962C8B-B14F-4D97-AF65-F5344CB8AC3E}">
        <p14:creationId xmlns:p14="http://schemas.microsoft.com/office/powerpoint/2010/main" val="13710016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02335B7-56C1-9AA1-3BBF-B554709A0033}"/>
              </a:ext>
            </a:extLst>
          </p:cNvPr>
          <p:cNvSpPr/>
          <p:nvPr/>
        </p:nvSpPr>
        <p:spPr>
          <a:xfrm>
            <a:off x="0" y="6664751"/>
            <a:ext cx="12192000" cy="193249"/>
          </a:xfrm>
          <a:prstGeom prst="rect">
            <a:avLst/>
          </a:prstGeom>
          <a:gradFill>
            <a:gsLst>
              <a:gs pos="0">
                <a:schemeClr val="accent5">
                  <a:lumMod val="75000"/>
                </a:schemeClr>
              </a:gs>
              <a:gs pos="25000">
                <a:schemeClr val="accent5">
                  <a:lumMod val="60000"/>
                  <a:lumOff val="40000"/>
                </a:schemeClr>
              </a:gs>
              <a:gs pos="75000">
                <a:schemeClr val="accent6">
                  <a:lumMod val="60000"/>
                  <a:lumOff val="4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0" scaled="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F170DB1-A70E-B212-F21D-76956E5B72E9}"/>
              </a:ext>
            </a:extLst>
          </p:cNvPr>
          <p:cNvSpPr txBox="1"/>
          <p:nvPr/>
        </p:nvSpPr>
        <p:spPr>
          <a:xfrm>
            <a:off x="231290" y="6352007"/>
            <a:ext cx="27959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1400" b="0" i="0" u="none" strike="noStrike" dirty="0">
                <a:solidFill>
                  <a:schemeClr val="bg1">
                    <a:lumMod val="65000"/>
                  </a:schemeClr>
                </a:solidFill>
                <a:effectLst/>
                <a:latin typeface="arial" panose="020B0604020202020204" pitchFamily="34" charset="0"/>
              </a:rPr>
              <a:t>©</a:t>
            </a:r>
            <a:r>
              <a:rPr lang="en-US" sz="1400" b="0" i="0" u="none" strike="noStrike" dirty="0">
                <a:solidFill>
                  <a:schemeClr val="bg1">
                    <a:lumMod val="65000"/>
                  </a:schemeClr>
                </a:solidFill>
                <a:effectLst/>
                <a:latin typeface="arial" panose="020B0604020202020204" pitchFamily="34" charset="0"/>
              </a:rPr>
              <a:t> Copy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right by Steam Binh Long</a:t>
            </a:r>
            <a:endParaRPr lang="vi-VN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6A2E12E-6BC3-C6B5-B210-31A58FE17E53}"/>
              </a:ext>
            </a:extLst>
          </p:cNvPr>
          <p:cNvGrpSpPr/>
          <p:nvPr/>
        </p:nvGrpSpPr>
        <p:grpSpPr>
          <a:xfrm>
            <a:off x="10766554" y="263926"/>
            <a:ext cx="1244608" cy="876101"/>
            <a:chOff x="898042" y="895140"/>
            <a:chExt cx="2144464" cy="149027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0C29374-41DA-8B8A-16BE-250EF8CE4A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68203" y="895140"/>
              <a:ext cx="1204142" cy="1119572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8A551AA-B3D9-318D-1C3A-4EA451530482}"/>
                </a:ext>
              </a:extLst>
            </p:cNvPr>
            <p:cNvSpPr txBox="1"/>
            <p:nvPr/>
          </p:nvSpPr>
          <p:spPr>
            <a:xfrm>
              <a:off x="898042" y="2018938"/>
              <a:ext cx="2144464" cy="3664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b="1" dirty="0">
                  <a:latin typeface="Montserrat Extra Bold" panose="00000900000000000000" pitchFamily="50" charset="0"/>
                  <a:cs typeface="Arial" panose="020B0604020202020204" pitchFamily="34" charset="0"/>
                </a:rPr>
                <a:t>STEAM BINH LONG</a:t>
              </a:r>
              <a:endParaRPr lang="vi-VN" sz="800" b="1" dirty="0">
                <a:latin typeface="Montserrat Black" panose="00000A00000000000000" pitchFamily="50" charset="0"/>
                <a:cs typeface="Arial" panose="020B0604020202020204" pitchFamily="34" charset="0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44E52468-E94C-15BF-8752-0E22B9964B23}"/>
              </a:ext>
            </a:extLst>
          </p:cNvPr>
          <p:cNvSpPr txBox="1"/>
          <p:nvPr/>
        </p:nvSpPr>
        <p:spPr>
          <a:xfrm>
            <a:off x="2198196" y="241681"/>
            <a:ext cx="779867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HƯỚNG DẪN SỬ DỤNG PHẦN MỀM</a:t>
            </a:r>
            <a:endParaRPr lang="vi-VN" sz="40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499C97F-8C02-24B0-25F1-12F249898E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1090" y="2234778"/>
            <a:ext cx="2866455" cy="3822933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FA703AC7-170C-843E-9C07-01035E6A8A8D}"/>
              </a:ext>
            </a:extLst>
          </p:cNvPr>
          <p:cNvGrpSpPr/>
          <p:nvPr/>
        </p:nvGrpSpPr>
        <p:grpSpPr>
          <a:xfrm>
            <a:off x="844880" y="3775965"/>
            <a:ext cx="3403781" cy="809649"/>
            <a:chOff x="223340" y="3521910"/>
            <a:chExt cx="3403781" cy="809649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5647C99-EB10-502B-C63A-134FD4C85CBD}"/>
                </a:ext>
              </a:extLst>
            </p:cNvPr>
            <p:cNvSpPr/>
            <p:nvPr/>
          </p:nvSpPr>
          <p:spPr>
            <a:xfrm>
              <a:off x="3340021" y="3794760"/>
              <a:ext cx="287100" cy="2743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5E813BE-6FF2-0D60-690B-B3E1770BE84E}"/>
                </a:ext>
              </a:extLst>
            </p:cNvPr>
            <p:cNvCxnSpPr/>
            <p:nvPr/>
          </p:nvCxnSpPr>
          <p:spPr>
            <a:xfrm flipH="1">
              <a:off x="1798320" y="3926735"/>
              <a:ext cx="1541701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F898D79-06B2-9CCB-38E0-AB9E9B612B46}"/>
                </a:ext>
              </a:extLst>
            </p:cNvPr>
            <p:cNvSpPr/>
            <p:nvPr/>
          </p:nvSpPr>
          <p:spPr>
            <a:xfrm>
              <a:off x="223340" y="3521910"/>
              <a:ext cx="1574980" cy="80964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C58D73F-32F4-FA3A-C6EE-74FB44F84B8A}"/>
                </a:ext>
              </a:extLst>
            </p:cNvPr>
            <p:cNvSpPr txBox="1"/>
            <p:nvPr/>
          </p:nvSpPr>
          <p:spPr>
            <a:xfrm>
              <a:off x="338366" y="3612689"/>
              <a:ext cx="13260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Cổng USB</a:t>
              </a:r>
            </a:p>
            <a:p>
              <a:pPr algn="ctr"/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Type C</a:t>
              </a:r>
              <a:endParaRPr lang="vi-VN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BB25E02D-43B0-7C13-61A0-B8AD60ADAF3E}"/>
              </a:ext>
            </a:extLst>
          </p:cNvPr>
          <p:cNvSpPr txBox="1"/>
          <p:nvPr/>
        </p:nvSpPr>
        <p:spPr>
          <a:xfrm>
            <a:off x="0" y="1445716"/>
            <a:ext cx="1219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Sau khi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khởi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động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ứng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dụng lên,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chúng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ta cắm dây type C vào robot để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kết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nối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với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máy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tính.</a:t>
            </a:r>
            <a:endParaRPr lang="vi-VN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3324A36A-6882-1757-BD6F-04A56C5CED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4457" y="2211227"/>
            <a:ext cx="2867200" cy="3822933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71A3D63A-F69A-74E0-6256-4B1CE0DDC700}"/>
              </a:ext>
            </a:extLst>
          </p:cNvPr>
          <p:cNvGrpSpPr/>
          <p:nvPr/>
        </p:nvGrpSpPr>
        <p:grpSpPr>
          <a:xfrm>
            <a:off x="8074178" y="3034952"/>
            <a:ext cx="3702376" cy="491700"/>
            <a:chOff x="8055324" y="3034952"/>
            <a:chExt cx="3702376" cy="49170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0D4D85E-5242-021B-15E2-E1D3BACC1076}"/>
                </a:ext>
              </a:extLst>
            </p:cNvPr>
            <p:cNvSpPr/>
            <p:nvPr/>
          </p:nvSpPr>
          <p:spPr>
            <a:xfrm>
              <a:off x="8055324" y="3193928"/>
              <a:ext cx="178382" cy="17374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2ECE2C5D-0112-5021-87D8-6FC25B9F8318}"/>
                </a:ext>
              </a:extLst>
            </p:cNvPr>
            <p:cNvCxnSpPr/>
            <p:nvPr/>
          </p:nvCxnSpPr>
          <p:spPr>
            <a:xfrm flipH="1">
              <a:off x="8233706" y="3282171"/>
              <a:ext cx="1541701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C10C3B5-6B63-0693-D291-D51FBF168C1D}"/>
                </a:ext>
              </a:extLst>
            </p:cNvPr>
            <p:cNvSpPr/>
            <p:nvPr/>
          </p:nvSpPr>
          <p:spPr>
            <a:xfrm>
              <a:off x="9782951" y="3034952"/>
              <a:ext cx="1974749" cy="49170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7D0D36C-366D-11BF-3E56-66A50A88EAF4}"/>
                </a:ext>
              </a:extLst>
            </p:cNvPr>
            <p:cNvSpPr txBox="1"/>
            <p:nvPr/>
          </p:nvSpPr>
          <p:spPr>
            <a:xfrm>
              <a:off x="9782951" y="3096136"/>
              <a:ext cx="19672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Led </a:t>
              </a:r>
              <a:r>
                <a:rPr lang="en-US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nguồn</a:t>
              </a:r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 sáng</a:t>
              </a:r>
              <a:endParaRPr lang="vi-VN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324687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02335B7-56C1-9AA1-3BBF-B554709A0033}"/>
              </a:ext>
            </a:extLst>
          </p:cNvPr>
          <p:cNvSpPr/>
          <p:nvPr/>
        </p:nvSpPr>
        <p:spPr>
          <a:xfrm>
            <a:off x="0" y="6664751"/>
            <a:ext cx="12192000" cy="193249"/>
          </a:xfrm>
          <a:prstGeom prst="rect">
            <a:avLst/>
          </a:prstGeom>
          <a:gradFill>
            <a:gsLst>
              <a:gs pos="0">
                <a:schemeClr val="accent5">
                  <a:lumMod val="75000"/>
                </a:schemeClr>
              </a:gs>
              <a:gs pos="25000">
                <a:schemeClr val="accent5">
                  <a:lumMod val="60000"/>
                  <a:lumOff val="40000"/>
                </a:schemeClr>
              </a:gs>
              <a:gs pos="75000">
                <a:schemeClr val="accent6">
                  <a:lumMod val="60000"/>
                  <a:lumOff val="4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0" scaled="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F170DB1-A70E-B212-F21D-76956E5B72E9}"/>
              </a:ext>
            </a:extLst>
          </p:cNvPr>
          <p:cNvSpPr txBox="1"/>
          <p:nvPr/>
        </p:nvSpPr>
        <p:spPr>
          <a:xfrm>
            <a:off x="231290" y="6352007"/>
            <a:ext cx="27959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1400" b="0" i="0" u="none" strike="noStrike" dirty="0">
                <a:solidFill>
                  <a:schemeClr val="bg1">
                    <a:lumMod val="65000"/>
                  </a:schemeClr>
                </a:solidFill>
                <a:effectLst/>
                <a:latin typeface="arial" panose="020B0604020202020204" pitchFamily="34" charset="0"/>
              </a:rPr>
              <a:t>©</a:t>
            </a:r>
            <a:r>
              <a:rPr lang="en-US" sz="1400" b="0" i="0" u="none" strike="noStrike" dirty="0">
                <a:solidFill>
                  <a:schemeClr val="bg1">
                    <a:lumMod val="65000"/>
                  </a:schemeClr>
                </a:solidFill>
                <a:effectLst/>
                <a:latin typeface="arial" panose="020B0604020202020204" pitchFamily="34" charset="0"/>
              </a:rPr>
              <a:t> Copy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right by Steam Binh Long</a:t>
            </a:r>
            <a:endParaRPr lang="vi-VN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6A2E12E-6BC3-C6B5-B210-31A58FE17E53}"/>
              </a:ext>
            </a:extLst>
          </p:cNvPr>
          <p:cNvGrpSpPr/>
          <p:nvPr/>
        </p:nvGrpSpPr>
        <p:grpSpPr>
          <a:xfrm>
            <a:off x="10766554" y="263926"/>
            <a:ext cx="1244608" cy="876101"/>
            <a:chOff x="898042" y="895140"/>
            <a:chExt cx="2144464" cy="149027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0C29374-41DA-8B8A-16BE-250EF8CE4A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68203" y="895140"/>
              <a:ext cx="1204142" cy="1119572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8A551AA-B3D9-318D-1C3A-4EA451530482}"/>
                </a:ext>
              </a:extLst>
            </p:cNvPr>
            <p:cNvSpPr txBox="1"/>
            <p:nvPr/>
          </p:nvSpPr>
          <p:spPr>
            <a:xfrm>
              <a:off x="898042" y="2018938"/>
              <a:ext cx="2144464" cy="3664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b="1" dirty="0">
                  <a:latin typeface="Montserrat Extra Bold" panose="00000900000000000000" pitchFamily="50" charset="0"/>
                  <a:cs typeface="Arial" panose="020B0604020202020204" pitchFamily="34" charset="0"/>
                </a:rPr>
                <a:t>STEAM BINH LONG</a:t>
              </a:r>
              <a:endParaRPr lang="vi-VN" sz="800" b="1" dirty="0">
                <a:latin typeface="Montserrat Black" panose="00000A00000000000000" pitchFamily="50" charset="0"/>
                <a:cs typeface="Arial" panose="020B0604020202020204" pitchFamily="34" charset="0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44E52468-E94C-15BF-8752-0E22B9964B23}"/>
              </a:ext>
            </a:extLst>
          </p:cNvPr>
          <p:cNvSpPr txBox="1"/>
          <p:nvPr/>
        </p:nvSpPr>
        <p:spPr>
          <a:xfrm>
            <a:off x="2198196" y="241681"/>
            <a:ext cx="779867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HƯỚNG DẪN SỬ DỤNG PHẦN MỀM</a:t>
            </a:r>
            <a:endParaRPr lang="vi-VN" sz="40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701471-AB16-F40F-C567-E883A4181B0A}"/>
              </a:ext>
            </a:extLst>
          </p:cNvPr>
          <p:cNvSpPr txBox="1"/>
          <p:nvPr/>
        </p:nvSpPr>
        <p:spPr>
          <a:xfrm>
            <a:off x="0" y="1512767"/>
            <a:ext cx="1219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Để biết được cổng COM hiện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tại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, ta click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chuột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vào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This PC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Manage  Device Manage  Ports (COM &amp; LPT)</a:t>
            </a:r>
            <a:endParaRPr lang="vi-VN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E6906B-0B3D-F6F9-B4E7-68B7907D7FCC}"/>
              </a:ext>
            </a:extLst>
          </p:cNvPr>
          <p:cNvSpPr txBox="1"/>
          <p:nvPr/>
        </p:nvSpPr>
        <p:spPr>
          <a:xfrm>
            <a:off x="0" y="5762997"/>
            <a:ext cx="1219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Lưu</a:t>
            </a:r>
            <a:r>
              <a:rPr lang="en-US" sz="16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ý: </a:t>
            </a:r>
            <a:r>
              <a:rPr lang="en-US" sz="1600" i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Việc</a:t>
            </a:r>
            <a:r>
              <a:rPr lang="en-US" sz="16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i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lựa</a:t>
            </a:r>
            <a:r>
              <a:rPr lang="en-US" sz="16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i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chọn</a:t>
            </a:r>
            <a:r>
              <a:rPr lang="en-US" sz="16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cổng COM </a:t>
            </a:r>
            <a:r>
              <a:rPr lang="en-US" sz="1600" i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rất</a:t>
            </a:r>
            <a:r>
              <a:rPr lang="en-US" sz="16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i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quan</a:t>
            </a:r>
            <a:r>
              <a:rPr lang="en-US" sz="16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i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trọng</a:t>
            </a:r>
            <a:r>
              <a:rPr lang="en-US" sz="16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i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nếu</a:t>
            </a:r>
            <a:r>
              <a:rPr lang="en-US" sz="16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i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lựa</a:t>
            </a:r>
            <a:r>
              <a:rPr lang="en-US" sz="16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i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chọn</a:t>
            </a:r>
            <a:r>
              <a:rPr lang="en-US" sz="16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i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sai</a:t>
            </a:r>
            <a:r>
              <a:rPr lang="en-US" sz="16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sẽ </a:t>
            </a:r>
            <a:r>
              <a:rPr lang="en-US" sz="1600" i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dẫn</a:t>
            </a:r>
            <a:r>
              <a:rPr lang="en-US" sz="16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i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đến</a:t>
            </a:r>
            <a:r>
              <a:rPr lang="en-US" sz="16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tình </a:t>
            </a:r>
            <a:r>
              <a:rPr lang="en-US" sz="1600" i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trạng</a:t>
            </a:r>
            <a:r>
              <a:rPr lang="en-US" sz="16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i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treo</a:t>
            </a:r>
            <a:r>
              <a:rPr lang="en-US" sz="16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i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máy</a:t>
            </a:r>
            <a:r>
              <a:rPr lang="en-US" sz="16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hoặc </a:t>
            </a:r>
            <a:r>
              <a:rPr lang="en-US" sz="1600" i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treo</a:t>
            </a:r>
            <a:r>
              <a:rPr lang="en-US" sz="16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i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ứng</a:t>
            </a:r>
            <a:r>
              <a:rPr lang="en-US" sz="16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dụng</a:t>
            </a:r>
            <a:endParaRPr lang="vi-VN" sz="1600" i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2C93AD7-7623-0EE9-868F-BAEFB75E6A09}"/>
              </a:ext>
            </a:extLst>
          </p:cNvPr>
          <p:cNvGrpSpPr/>
          <p:nvPr/>
        </p:nvGrpSpPr>
        <p:grpSpPr>
          <a:xfrm>
            <a:off x="1789239" y="2051479"/>
            <a:ext cx="8977315" cy="2865363"/>
            <a:chOff x="2113146" y="2298702"/>
            <a:chExt cx="8977315" cy="2865363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D108090-EB3F-24EC-16DE-80027FE15E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13146" y="2298703"/>
              <a:ext cx="3389903" cy="2865362"/>
            </a:xfrm>
            <a:prstGeom prst="rect">
              <a:avLst/>
            </a:prstGeom>
          </p:spPr>
        </p:pic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7548A943-A403-6C90-9B5C-1BC23C783B4F}"/>
                </a:ext>
              </a:extLst>
            </p:cNvPr>
            <p:cNvGrpSpPr/>
            <p:nvPr/>
          </p:nvGrpSpPr>
          <p:grpSpPr>
            <a:xfrm>
              <a:off x="5802037" y="2298702"/>
              <a:ext cx="2842091" cy="2824192"/>
              <a:chOff x="6734725" y="2267982"/>
              <a:chExt cx="2842091" cy="2824192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5250FEF3-7E6F-0FF0-00F3-A218B46A387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b="9245"/>
              <a:stretch/>
            </p:blipFill>
            <p:spPr>
              <a:xfrm>
                <a:off x="6734725" y="2267982"/>
                <a:ext cx="2745036" cy="2824192"/>
              </a:xfrm>
              <a:prstGeom prst="rect">
                <a:avLst/>
              </a:prstGeom>
            </p:spPr>
          </p:pic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426FD4BA-68CD-909A-16CF-E1836B4FCAB6}"/>
                  </a:ext>
                </a:extLst>
              </p:cNvPr>
              <p:cNvSpPr/>
              <p:nvPr/>
            </p:nvSpPr>
            <p:spPr>
              <a:xfrm>
                <a:off x="8022336" y="4803648"/>
                <a:ext cx="957072" cy="103632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E10863DB-2173-8212-6E8A-55B34B029FD6}"/>
                  </a:ext>
                </a:extLst>
              </p:cNvPr>
              <p:cNvCxnSpPr>
                <a:cxnSpLocks/>
                <a:stCxn id="13" idx="3"/>
              </p:cNvCxnSpPr>
              <p:nvPr/>
            </p:nvCxnSpPr>
            <p:spPr>
              <a:xfrm>
                <a:off x="8979408" y="4855464"/>
                <a:ext cx="597408" cy="0"/>
              </a:xfrm>
              <a:prstGeom prst="line">
                <a:avLst/>
              </a:prstGeom>
              <a:ln w="12700">
                <a:solidFill>
                  <a:srgbClr val="FE0B0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B663CE7-F2E0-A2FB-236D-4574C0190DCC}"/>
                </a:ext>
              </a:extLst>
            </p:cNvPr>
            <p:cNvSpPr txBox="1"/>
            <p:nvPr/>
          </p:nvSpPr>
          <p:spPr>
            <a:xfrm>
              <a:off x="8345424" y="4671209"/>
              <a:ext cx="2745037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Cổng COM của robot: </a:t>
              </a:r>
            </a:p>
            <a:p>
              <a:pPr algn="ctr"/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USB-SERIAL CH340 (</a:t>
              </a:r>
              <a:r>
                <a:rPr lang="en-US" sz="1100" dirty="0" err="1">
                  <a:latin typeface="Arial" panose="020B0604020202020204" pitchFamily="34" charset="0"/>
                  <a:cs typeface="Arial" panose="020B0604020202020204" pitchFamily="34" charset="0"/>
                </a:rPr>
                <a:t>COMx</a:t>
              </a:r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  <a:endParaRPr lang="vi-VN" sz="11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0CA42D70-78E7-397A-421B-CC49E6180CAC}"/>
                </a:ext>
              </a:extLst>
            </p:cNvPr>
            <p:cNvSpPr/>
            <p:nvPr/>
          </p:nvSpPr>
          <p:spPr>
            <a:xfrm>
              <a:off x="8644128" y="4647656"/>
              <a:ext cx="2066544" cy="47523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>
                <a:noFill/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F6ED4C7C-7721-629A-1D00-FA8331296AB3}"/>
              </a:ext>
            </a:extLst>
          </p:cNvPr>
          <p:cNvSpPr txBox="1"/>
          <p:nvPr/>
        </p:nvSpPr>
        <p:spPr>
          <a:xfrm>
            <a:off x="0" y="5418073"/>
            <a:ext cx="1219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Ghi nhớ cổng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COMx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để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lựa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chọn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đúng trên phần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mềm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(ở đây là COM6,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tùy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máy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sẽ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ra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các cổng COM khác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nhau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vi-VN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5C76E50-CB1E-C2B1-AC25-67784F0ABD23}"/>
              </a:ext>
            </a:extLst>
          </p:cNvPr>
          <p:cNvSpPr txBox="1"/>
          <p:nvPr/>
        </p:nvSpPr>
        <p:spPr>
          <a:xfrm>
            <a:off x="9711318" y="4019641"/>
            <a:ext cx="7024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x là số</a:t>
            </a:r>
            <a:endParaRPr lang="vi-VN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75374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02335B7-56C1-9AA1-3BBF-B554709A0033}"/>
              </a:ext>
            </a:extLst>
          </p:cNvPr>
          <p:cNvSpPr/>
          <p:nvPr/>
        </p:nvSpPr>
        <p:spPr>
          <a:xfrm>
            <a:off x="0" y="6664751"/>
            <a:ext cx="12192000" cy="193249"/>
          </a:xfrm>
          <a:prstGeom prst="rect">
            <a:avLst/>
          </a:prstGeom>
          <a:gradFill>
            <a:gsLst>
              <a:gs pos="0">
                <a:schemeClr val="accent5">
                  <a:lumMod val="75000"/>
                </a:schemeClr>
              </a:gs>
              <a:gs pos="25000">
                <a:schemeClr val="accent5">
                  <a:lumMod val="60000"/>
                  <a:lumOff val="40000"/>
                </a:schemeClr>
              </a:gs>
              <a:gs pos="75000">
                <a:schemeClr val="accent6">
                  <a:lumMod val="60000"/>
                  <a:lumOff val="4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0" scaled="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F170DB1-A70E-B212-F21D-76956E5B72E9}"/>
              </a:ext>
            </a:extLst>
          </p:cNvPr>
          <p:cNvSpPr txBox="1"/>
          <p:nvPr/>
        </p:nvSpPr>
        <p:spPr>
          <a:xfrm>
            <a:off x="231290" y="6352007"/>
            <a:ext cx="27959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1400" b="0" i="0" u="none" strike="noStrike" dirty="0">
                <a:solidFill>
                  <a:schemeClr val="bg1">
                    <a:lumMod val="65000"/>
                  </a:schemeClr>
                </a:solidFill>
                <a:effectLst/>
                <a:latin typeface="arial" panose="020B0604020202020204" pitchFamily="34" charset="0"/>
              </a:rPr>
              <a:t>©</a:t>
            </a:r>
            <a:r>
              <a:rPr lang="en-US" sz="1400" b="0" i="0" u="none" strike="noStrike" dirty="0">
                <a:solidFill>
                  <a:schemeClr val="bg1">
                    <a:lumMod val="65000"/>
                  </a:schemeClr>
                </a:solidFill>
                <a:effectLst/>
                <a:latin typeface="arial" panose="020B0604020202020204" pitchFamily="34" charset="0"/>
              </a:rPr>
              <a:t> Copy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right by Steam Binh Long</a:t>
            </a:r>
            <a:endParaRPr lang="vi-VN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6A2E12E-6BC3-C6B5-B210-31A58FE17E53}"/>
              </a:ext>
            </a:extLst>
          </p:cNvPr>
          <p:cNvGrpSpPr/>
          <p:nvPr/>
        </p:nvGrpSpPr>
        <p:grpSpPr>
          <a:xfrm>
            <a:off x="10766554" y="263926"/>
            <a:ext cx="1244608" cy="876101"/>
            <a:chOff x="898042" y="895140"/>
            <a:chExt cx="2144464" cy="149027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0C29374-41DA-8B8A-16BE-250EF8CE4A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68203" y="895140"/>
              <a:ext cx="1204142" cy="1119572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8A551AA-B3D9-318D-1C3A-4EA451530482}"/>
                </a:ext>
              </a:extLst>
            </p:cNvPr>
            <p:cNvSpPr txBox="1"/>
            <p:nvPr/>
          </p:nvSpPr>
          <p:spPr>
            <a:xfrm>
              <a:off x="898042" y="2018938"/>
              <a:ext cx="2144464" cy="3664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b="1" dirty="0">
                  <a:latin typeface="Montserrat Extra Bold" panose="00000900000000000000" pitchFamily="50" charset="0"/>
                  <a:cs typeface="Arial" panose="020B0604020202020204" pitchFamily="34" charset="0"/>
                </a:rPr>
                <a:t>STEAM BINH LONG</a:t>
              </a:r>
              <a:endParaRPr lang="vi-VN" sz="800" b="1" dirty="0">
                <a:latin typeface="Montserrat Black" panose="00000A00000000000000" pitchFamily="50" charset="0"/>
                <a:cs typeface="Arial" panose="020B0604020202020204" pitchFamily="34" charset="0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44E52468-E94C-15BF-8752-0E22B9964B23}"/>
              </a:ext>
            </a:extLst>
          </p:cNvPr>
          <p:cNvSpPr txBox="1"/>
          <p:nvPr/>
        </p:nvSpPr>
        <p:spPr>
          <a:xfrm>
            <a:off x="2198196" y="241681"/>
            <a:ext cx="779867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HƯỚNG DẪN SỬ DỤNG PHẦN MỀM</a:t>
            </a:r>
            <a:endParaRPr lang="vi-VN" sz="40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4207550-9963-D627-C598-1872369557BF}"/>
              </a:ext>
            </a:extLst>
          </p:cNvPr>
          <p:cNvSpPr txBox="1"/>
          <p:nvPr/>
        </p:nvSpPr>
        <p:spPr>
          <a:xfrm>
            <a:off x="1534642" y="5339925"/>
            <a:ext cx="9122715" cy="416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Nhấp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 vào </a:t>
            </a:r>
            <a:r>
              <a:rPr lang="en-US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nút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 Làm mới để </a:t>
            </a:r>
            <a:r>
              <a:rPr lang="en-US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cập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nhật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 lại cổng COM</a:t>
            </a:r>
            <a:endParaRPr lang="en-US" sz="1600" b="1" dirty="0">
              <a:solidFill>
                <a:srgbClr val="4C98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4CA98F7-363E-82C8-7D95-C948CCCA25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8475" y="1552575"/>
            <a:ext cx="6115050" cy="375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3599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02335B7-56C1-9AA1-3BBF-B554709A0033}"/>
              </a:ext>
            </a:extLst>
          </p:cNvPr>
          <p:cNvSpPr/>
          <p:nvPr/>
        </p:nvSpPr>
        <p:spPr>
          <a:xfrm>
            <a:off x="0" y="6664751"/>
            <a:ext cx="12192000" cy="193249"/>
          </a:xfrm>
          <a:prstGeom prst="rect">
            <a:avLst/>
          </a:prstGeom>
          <a:gradFill>
            <a:gsLst>
              <a:gs pos="0">
                <a:schemeClr val="accent5">
                  <a:lumMod val="75000"/>
                </a:schemeClr>
              </a:gs>
              <a:gs pos="25000">
                <a:schemeClr val="accent5">
                  <a:lumMod val="60000"/>
                  <a:lumOff val="40000"/>
                </a:schemeClr>
              </a:gs>
              <a:gs pos="75000">
                <a:schemeClr val="accent6">
                  <a:lumMod val="60000"/>
                  <a:lumOff val="4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0" scaled="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F170DB1-A70E-B212-F21D-76956E5B72E9}"/>
              </a:ext>
            </a:extLst>
          </p:cNvPr>
          <p:cNvSpPr txBox="1"/>
          <p:nvPr/>
        </p:nvSpPr>
        <p:spPr>
          <a:xfrm>
            <a:off x="231290" y="6352007"/>
            <a:ext cx="27959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1400" b="0" i="0" u="none" strike="noStrike" dirty="0">
                <a:solidFill>
                  <a:schemeClr val="bg1">
                    <a:lumMod val="65000"/>
                  </a:schemeClr>
                </a:solidFill>
                <a:effectLst/>
                <a:latin typeface="arial" panose="020B0604020202020204" pitchFamily="34" charset="0"/>
              </a:rPr>
              <a:t>©</a:t>
            </a:r>
            <a:r>
              <a:rPr lang="en-US" sz="1400" b="0" i="0" u="none" strike="noStrike" dirty="0">
                <a:solidFill>
                  <a:schemeClr val="bg1">
                    <a:lumMod val="65000"/>
                  </a:schemeClr>
                </a:solidFill>
                <a:effectLst/>
                <a:latin typeface="arial" panose="020B0604020202020204" pitchFamily="34" charset="0"/>
              </a:rPr>
              <a:t> Copy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right by Steam Binh Long</a:t>
            </a:r>
            <a:endParaRPr lang="vi-VN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6A2E12E-6BC3-C6B5-B210-31A58FE17E53}"/>
              </a:ext>
            </a:extLst>
          </p:cNvPr>
          <p:cNvGrpSpPr/>
          <p:nvPr/>
        </p:nvGrpSpPr>
        <p:grpSpPr>
          <a:xfrm>
            <a:off x="10766554" y="263926"/>
            <a:ext cx="1244608" cy="876101"/>
            <a:chOff x="898042" y="895140"/>
            <a:chExt cx="2144464" cy="149027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0C29374-41DA-8B8A-16BE-250EF8CE4A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68203" y="895140"/>
              <a:ext cx="1204142" cy="1119572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8A551AA-B3D9-318D-1C3A-4EA451530482}"/>
                </a:ext>
              </a:extLst>
            </p:cNvPr>
            <p:cNvSpPr txBox="1"/>
            <p:nvPr/>
          </p:nvSpPr>
          <p:spPr>
            <a:xfrm>
              <a:off x="898042" y="2018938"/>
              <a:ext cx="2144464" cy="3664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b="1" dirty="0">
                  <a:latin typeface="Montserrat Extra Bold" panose="00000900000000000000" pitchFamily="50" charset="0"/>
                  <a:cs typeface="Arial" panose="020B0604020202020204" pitchFamily="34" charset="0"/>
                </a:rPr>
                <a:t>STEAM BINH LONG</a:t>
              </a:r>
              <a:endParaRPr lang="vi-VN" sz="800" b="1" dirty="0">
                <a:latin typeface="Montserrat Black" panose="00000A00000000000000" pitchFamily="50" charset="0"/>
                <a:cs typeface="Arial" panose="020B0604020202020204" pitchFamily="34" charset="0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44E52468-E94C-15BF-8752-0E22B9964B23}"/>
              </a:ext>
            </a:extLst>
          </p:cNvPr>
          <p:cNvSpPr txBox="1"/>
          <p:nvPr/>
        </p:nvSpPr>
        <p:spPr>
          <a:xfrm>
            <a:off x="2198196" y="241681"/>
            <a:ext cx="779867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HƯỚNG DẪN SỬ DỤNG PHẦN MỀM</a:t>
            </a:r>
            <a:endParaRPr lang="vi-VN" sz="40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4207550-9963-D627-C598-1872369557BF}"/>
              </a:ext>
            </a:extLst>
          </p:cNvPr>
          <p:cNvSpPr txBox="1"/>
          <p:nvPr/>
        </p:nvSpPr>
        <p:spPr>
          <a:xfrm>
            <a:off x="1534642" y="5339925"/>
            <a:ext cx="9122715" cy="416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Chọn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 cổng COM </a:t>
            </a:r>
            <a:r>
              <a:rPr lang="en-US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vừa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 mới </a:t>
            </a:r>
            <a:r>
              <a:rPr lang="en-US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tìm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 được </a:t>
            </a:r>
            <a:r>
              <a:rPr lang="en-US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bên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 Device Manager</a:t>
            </a:r>
            <a:endParaRPr lang="en-US" sz="1600" b="1" dirty="0">
              <a:solidFill>
                <a:srgbClr val="4C98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ACAFCEB-74FD-9D99-CE49-DB8A727617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3285" y="1547550"/>
            <a:ext cx="6125430" cy="376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8480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02335B7-56C1-9AA1-3BBF-B554709A0033}"/>
              </a:ext>
            </a:extLst>
          </p:cNvPr>
          <p:cNvSpPr/>
          <p:nvPr/>
        </p:nvSpPr>
        <p:spPr>
          <a:xfrm>
            <a:off x="0" y="6664751"/>
            <a:ext cx="12192000" cy="193249"/>
          </a:xfrm>
          <a:prstGeom prst="rect">
            <a:avLst/>
          </a:prstGeom>
          <a:gradFill>
            <a:gsLst>
              <a:gs pos="0">
                <a:schemeClr val="accent5">
                  <a:lumMod val="75000"/>
                </a:schemeClr>
              </a:gs>
              <a:gs pos="25000">
                <a:schemeClr val="accent5">
                  <a:lumMod val="60000"/>
                  <a:lumOff val="40000"/>
                </a:schemeClr>
              </a:gs>
              <a:gs pos="75000">
                <a:schemeClr val="accent6">
                  <a:lumMod val="60000"/>
                  <a:lumOff val="4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0" scaled="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F170DB1-A70E-B212-F21D-76956E5B72E9}"/>
              </a:ext>
            </a:extLst>
          </p:cNvPr>
          <p:cNvSpPr txBox="1"/>
          <p:nvPr/>
        </p:nvSpPr>
        <p:spPr>
          <a:xfrm>
            <a:off x="231290" y="6352007"/>
            <a:ext cx="27959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1400" b="0" i="0" u="none" strike="noStrike" dirty="0">
                <a:solidFill>
                  <a:schemeClr val="bg1">
                    <a:lumMod val="65000"/>
                  </a:schemeClr>
                </a:solidFill>
                <a:effectLst/>
                <a:latin typeface="arial" panose="020B0604020202020204" pitchFamily="34" charset="0"/>
              </a:rPr>
              <a:t>©</a:t>
            </a:r>
            <a:r>
              <a:rPr lang="en-US" sz="1400" b="0" i="0" u="none" strike="noStrike" dirty="0">
                <a:solidFill>
                  <a:schemeClr val="bg1">
                    <a:lumMod val="65000"/>
                  </a:schemeClr>
                </a:solidFill>
                <a:effectLst/>
                <a:latin typeface="arial" panose="020B0604020202020204" pitchFamily="34" charset="0"/>
              </a:rPr>
              <a:t> Copy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right by Steam Binh Long</a:t>
            </a:r>
            <a:endParaRPr lang="vi-VN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6A2E12E-6BC3-C6B5-B210-31A58FE17E53}"/>
              </a:ext>
            </a:extLst>
          </p:cNvPr>
          <p:cNvGrpSpPr/>
          <p:nvPr/>
        </p:nvGrpSpPr>
        <p:grpSpPr>
          <a:xfrm>
            <a:off x="10766554" y="263926"/>
            <a:ext cx="1244608" cy="876101"/>
            <a:chOff x="898042" y="895140"/>
            <a:chExt cx="2144464" cy="149027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0C29374-41DA-8B8A-16BE-250EF8CE4A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68203" y="895140"/>
              <a:ext cx="1204142" cy="1119572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8A551AA-B3D9-318D-1C3A-4EA451530482}"/>
                </a:ext>
              </a:extLst>
            </p:cNvPr>
            <p:cNvSpPr txBox="1"/>
            <p:nvPr/>
          </p:nvSpPr>
          <p:spPr>
            <a:xfrm>
              <a:off x="898042" y="2018938"/>
              <a:ext cx="2144464" cy="3664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b="1" dirty="0">
                  <a:latin typeface="Montserrat Extra Bold" panose="00000900000000000000" pitchFamily="50" charset="0"/>
                  <a:cs typeface="Arial" panose="020B0604020202020204" pitchFamily="34" charset="0"/>
                </a:rPr>
                <a:t>STEAM BINH LONG</a:t>
              </a:r>
              <a:endParaRPr lang="vi-VN" sz="800" b="1" dirty="0">
                <a:latin typeface="Montserrat Black" panose="00000A00000000000000" pitchFamily="50" charset="0"/>
                <a:cs typeface="Arial" panose="020B0604020202020204" pitchFamily="34" charset="0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44E52468-E94C-15BF-8752-0E22B9964B23}"/>
              </a:ext>
            </a:extLst>
          </p:cNvPr>
          <p:cNvSpPr txBox="1"/>
          <p:nvPr/>
        </p:nvSpPr>
        <p:spPr>
          <a:xfrm>
            <a:off x="2198196" y="241681"/>
            <a:ext cx="779867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HƯỚNG DẪN SỬ DỤNG PHẦN MỀM</a:t>
            </a:r>
            <a:endParaRPr lang="vi-VN" sz="4000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BF488F4-5331-5C87-C770-90498BDD0F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8475" y="1552575"/>
            <a:ext cx="6115050" cy="375285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4207550-9963-D627-C598-1872369557BF}"/>
              </a:ext>
            </a:extLst>
          </p:cNvPr>
          <p:cNvSpPr txBox="1"/>
          <p:nvPr/>
        </p:nvSpPr>
        <p:spPr>
          <a:xfrm>
            <a:off x="1534642" y="5339925"/>
            <a:ext cx="9122715" cy="416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Các thông số được </a:t>
            </a:r>
            <a:r>
              <a:rPr lang="en-US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cập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nhật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 khi </a:t>
            </a:r>
            <a:r>
              <a:rPr lang="en-US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nhấn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 vào </a:t>
            </a:r>
            <a:r>
              <a:rPr lang="en-US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nút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dirty="0" err="1">
                <a:solidFill>
                  <a:srgbClr val="4C98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Kết</a:t>
            </a:r>
            <a:r>
              <a:rPr lang="en-US" sz="1600" b="1" dirty="0">
                <a:solidFill>
                  <a:srgbClr val="4C98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dirty="0" err="1">
                <a:solidFill>
                  <a:srgbClr val="4C98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nối</a:t>
            </a:r>
            <a:endParaRPr lang="en-US" sz="1600" b="1" dirty="0">
              <a:solidFill>
                <a:srgbClr val="4C98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98973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02335B7-56C1-9AA1-3BBF-B554709A0033}"/>
              </a:ext>
            </a:extLst>
          </p:cNvPr>
          <p:cNvSpPr/>
          <p:nvPr/>
        </p:nvSpPr>
        <p:spPr>
          <a:xfrm>
            <a:off x="0" y="6664751"/>
            <a:ext cx="12192000" cy="193249"/>
          </a:xfrm>
          <a:prstGeom prst="rect">
            <a:avLst/>
          </a:prstGeom>
          <a:gradFill>
            <a:gsLst>
              <a:gs pos="0">
                <a:schemeClr val="accent5">
                  <a:lumMod val="75000"/>
                </a:schemeClr>
              </a:gs>
              <a:gs pos="25000">
                <a:schemeClr val="accent5">
                  <a:lumMod val="60000"/>
                  <a:lumOff val="40000"/>
                </a:schemeClr>
              </a:gs>
              <a:gs pos="75000">
                <a:schemeClr val="accent6">
                  <a:lumMod val="60000"/>
                  <a:lumOff val="4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0" scaled="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F170DB1-A70E-B212-F21D-76956E5B72E9}"/>
              </a:ext>
            </a:extLst>
          </p:cNvPr>
          <p:cNvSpPr txBox="1"/>
          <p:nvPr/>
        </p:nvSpPr>
        <p:spPr>
          <a:xfrm>
            <a:off x="231290" y="6352007"/>
            <a:ext cx="27959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1400" b="0" i="0" u="none" strike="noStrike" dirty="0">
                <a:solidFill>
                  <a:schemeClr val="bg1">
                    <a:lumMod val="65000"/>
                  </a:schemeClr>
                </a:solidFill>
                <a:effectLst/>
                <a:latin typeface="arial" panose="020B0604020202020204" pitchFamily="34" charset="0"/>
              </a:rPr>
              <a:t>©</a:t>
            </a:r>
            <a:r>
              <a:rPr lang="en-US" sz="1400" b="0" i="0" u="none" strike="noStrike" dirty="0">
                <a:solidFill>
                  <a:schemeClr val="bg1">
                    <a:lumMod val="65000"/>
                  </a:schemeClr>
                </a:solidFill>
                <a:effectLst/>
                <a:latin typeface="arial" panose="020B0604020202020204" pitchFamily="34" charset="0"/>
              </a:rPr>
              <a:t> Copy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right by Steam Binh Long</a:t>
            </a:r>
            <a:endParaRPr lang="vi-VN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6A2E12E-6BC3-C6B5-B210-31A58FE17E53}"/>
              </a:ext>
            </a:extLst>
          </p:cNvPr>
          <p:cNvGrpSpPr/>
          <p:nvPr/>
        </p:nvGrpSpPr>
        <p:grpSpPr>
          <a:xfrm>
            <a:off x="10766554" y="263926"/>
            <a:ext cx="1244608" cy="876101"/>
            <a:chOff x="898042" y="895140"/>
            <a:chExt cx="2144464" cy="149027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0C29374-41DA-8B8A-16BE-250EF8CE4A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68203" y="895140"/>
              <a:ext cx="1204142" cy="1119572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8A551AA-B3D9-318D-1C3A-4EA451530482}"/>
                </a:ext>
              </a:extLst>
            </p:cNvPr>
            <p:cNvSpPr txBox="1"/>
            <p:nvPr/>
          </p:nvSpPr>
          <p:spPr>
            <a:xfrm>
              <a:off x="898042" y="2018938"/>
              <a:ext cx="2144464" cy="3664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b="1" dirty="0">
                  <a:latin typeface="Montserrat Extra Bold" panose="00000900000000000000" pitchFamily="50" charset="0"/>
                  <a:cs typeface="Arial" panose="020B0604020202020204" pitchFamily="34" charset="0"/>
                </a:rPr>
                <a:t>STEAM BINH LONG</a:t>
              </a:r>
              <a:endParaRPr lang="vi-VN" sz="800" b="1" dirty="0">
                <a:latin typeface="Montserrat Black" panose="00000A00000000000000" pitchFamily="50" charset="0"/>
                <a:cs typeface="Arial" panose="020B0604020202020204" pitchFamily="34" charset="0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44E52468-E94C-15BF-8752-0E22B9964B23}"/>
              </a:ext>
            </a:extLst>
          </p:cNvPr>
          <p:cNvSpPr txBox="1"/>
          <p:nvPr/>
        </p:nvSpPr>
        <p:spPr>
          <a:xfrm>
            <a:off x="2198196" y="241681"/>
            <a:ext cx="779867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HƯỚNG DẪN SỬ DỤNG PHẦN MỀM</a:t>
            </a:r>
            <a:endParaRPr lang="vi-VN" sz="40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4207550-9963-D627-C598-1872369557BF}"/>
              </a:ext>
            </a:extLst>
          </p:cNvPr>
          <p:cNvSpPr txBox="1"/>
          <p:nvPr/>
        </p:nvSpPr>
        <p:spPr>
          <a:xfrm>
            <a:off x="1534641" y="5353927"/>
            <a:ext cx="9122715" cy="416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Các thông số được </a:t>
            </a:r>
            <a:r>
              <a:rPr lang="en-US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tải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 lên khi </a:t>
            </a:r>
            <a:r>
              <a:rPr lang="en-US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nhấn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 vào </a:t>
            </a:r>
            <a:r>
              <a:rPr lang="en-US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nút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dirty="0" err="1">
                <a:solidFill>
                  <a:srgbClr val="982B9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Tải</a:t>
            </a:r>
            <a:r>
              <a:rPr lang="en-US" sz="1600" b="1" dirty="0">
                <a:solidFill>
                  <a:srgbClr val="982B9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lên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211F093-4CD0-4238-E880-AD1DAF5BA4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8474" y="1566862"/>
            <a:ext cx="6115050" cy="3724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1205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02335B7-56C1-9AA1-3BBF-B554709A0033}"/>
              </a:ext>
            </a:extLst>
          </p:cNvPr>
          <p:cNvSpPr/>
          <p:nvPr/>
        </p:nvSpPr>
        <p:spPr>
          <a:xfrm>
            <a:off x="0" y="6664751"/>
            <a:ext cx="12192000" cy="193249"/>
          </a:xfrm>
          <a:prstGeom prst="rect">
            <a:avLst/>
          </a:prstGeom>
          <a:gradFill>
            <a:gsLst>
              <a:gs pos="0">
                <a:schemeClr val="accent5">
                  <a:lumMod val="75000"/>
                </a:schemeClr>
              </a:gs>
              <a:gs pos="25000">
                <a:schemeClr val="accent5">
                  <a:lumMod val="60000"/>
                  <a:lumOff val="40000"/>
                </a:schemeClr>
              </a:gs>
              <a:gs pos="75000">
                <a:schemeClr val="accent6">
                  <a:lumMod val="60000"/>
                  <a:lumOff val="4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0" scaled="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F170DB1-A70E-B212-F21D-76956E5B72E9}"/>
              </a:ext>
            </a:extLst>
          </p:cNvPr>
          <p:cNvSpPr txBox="1"/>
          <p:nvPr/>
        </p:nvSpPr>
        <p:spPr>
          <a:xfrm>
            <a:off x="231290" y="6352007"/>
            <a:ext cx="27959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1400" b="0" i="0" u="none" strike="noStrike" dirty="0">
                <a:solidFill>
                  <a:schemeClr val="bg1">
                    <a:lumMod val="65000"/>
                  </a:schemeClr>
                </a:solidFill>
                <a:effectLst/>
                <a:latin typeface="arial" panose="020B0604020202020204" pitchFamily="34" charset="0"/>
              </a:rPr>
              <a:t>©</a:t>
            </a:r>
            <a:r>
              <a:rPr lang="en-US" sz="1400" b="0" i="0" u="none" strike="noStrike" dirty="0">
                <a:solidFill>
                  <a:schemeClr val="bg1">
                    <a:lumMod val="65000"/>
                  </a:schemeClr>
                </a:solidFill>
                <a:effectLst/>
                <a:latin typeface="arial" panose="020B0604020202020204" pitchFamily="34" charset="0"/>
              </a:rPr>
              <a:t> Copy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right by Steam Binh Long</a:t>
            </a:r>
            <a:endParaRPr lang="vi-VN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6A2E12E-6BC3-C6B5-B210-31A58FE17E53}"/>
              </a:ext>
            </a:extLst>
          </p:cNvPr>
          <p:cNvGrpSpPr/>
          <p:nvPr/>
        </p:nvGrpSpPr>
        <p:grpSpPr>
          <a:xfrm>
            <a:off x="10766554" y="263926"/>
            <a:ext cx="1244608" cy="876101"/>
            <a:chOff x="898042" y="895140"/>
            <a:chExt cx="2144464" cy="149027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0C29374-41DA-8B8A-16BE-250EF8CE4A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68203" y="895140"/>
              <a:ext cx="1204142" cy="1119572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8A551AA-B3D9-318D-1C3A-4EA451530482}"/>
                </a:ext>
              </a:extLst>
            </p:cNvPr>
            <p:cNvSpPr txBox="1"/>
            <p:nvPr/>
          </p:nvSpPr>
          <p:spPr>
            <a:xfrm>
              <a:off x="898042" y="2018938"/>
              <a:ext cx="2144464" cy="3664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b="1" dirty="0">
                  <a:latin typeface="Montserrat Extra Bold" panose="00000900000000000000" pitchFamily="50" charset="0"/>
                  <a:cs typeface="Arial" panose="020B0604020202020204" pitchFamily="34" charset="0"/>
                </a:rPr>
                <a:t>STEAM BINH LONG</a:t>
              </a:r>
              <a:endParaRPr lang="vi-VN" sz="800" b="1" dirty="0">
                <a:latin typeface="Montserrat Black" panose="00000A00000000000000" pitchFamily="50" charset="0"/>
                <a:cs typeface="Arial" panose="020B0604020202020204" pitchFamily="34" charset="0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44E52468-E94C-15BF-8752-0E22B9964B23}"/>
              </a:ext>
            </a:extLst>
          </p:cNvPr>
          <p:cNvSpPr txBox="1"/>
          <p:nvPr/>
        </p:nvSpPr>
        <p:spPr>
          <a:xfrm>
            <a:off x="2198196" y="241681"/>
            <a:ext cx="779867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HƯỚNG DẪN SỬ DỤNG PHẦN MỀM</a:t>
            </a:r>
            <a:endParaRPr lang="vi-VN" sz="40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4207550-9963-D627-C598-1872369557BF}"/>
              </a:ext>
            </a:extLst>
          </p:cNvPr>
          <p:cNvSpPr txBox="1"/>
          <p:nvPr/>
        </p:nvSpPr>
        <p:spPr>
          <a:xfrm>
            <a:off x="1534641" y="5353927"/>
            <a:ext cx="9122715" cy="416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Các thông số được </a:t>
            </a:r>
            <a:r>
              <a:rPr lang="en-US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lưu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 khi </a:t>
            </a:r>
            <a:r>
              <a:rPr lang="en-US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nhấn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 vào </a:t>
            </a:r>
            <a:r>
              <a:rPr lang="en-US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nút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dirty="0" err="1">
                <a:solidFill>
                  <a:srgbClr val="108C2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Lưu</a:t>
            </a:r>
            <a:endParaRPr lang="en-US" sz="1600" b="1" dirty="0">
              <a:solidFill>
                <a:srgbClr val="108C2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846C108-CBCC-3F24-5EAF-A5F4C5DC04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2760" y="1562100"/>
            <a:ext cx="6086475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868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02335B7-56C1-9AA1-3BBF-B554709A0033}"/>
              </a:ext>
            </a:extLst>
          </p:cNvPr>
          <p:cNvSpPr/>
          <p:nvPr/>
        </p:nvSpPr>
        <p:spPr>
          <a:xfrm>
            <a:off x="0" y="6664751"/>
            <a:ext cx="12192000" cy="193249"/>
          </a:xfrm>
          <a:prstGeom prst="rect">
            <a:avLst/>
          </a:prstGeom>
          <a:gradFill>
            <a:gsLst>
              <a:gs pos="0">
                <a:schemeClr val="accent5">
                  <a:lumMod val="75000"/>
                </a:schemeClr>
              </a:gs>
              <a:gs pos="25000">
                <a:schemeClr val="accent5">
                  <a:lumMod val="60000"/>
                  <a:lumOff val="40000"/>
                </a:schemeClr>
              </a:gs>
              <a:gs pos="75000">
                <a:schemeClr val="accent6">
                  <a:lumMod val="60000"/>
                  <a:lumOff val="4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0" scaled="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F170DB1-A70E-B212-F21D-76956E5B72E9}"/>
              </a:ext>
            </a:extLst>
          </p:cNvPr>
          <p:cNvSpPr txBox="1"/>
          <p:nvPr/>
        </p:nvSpPr>
        <p:spPr>
          <a:xfrm>
            <a:off x="231290" y="6352007"/>
            <a:ext cx="27959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1400" b="0" i="0" u="none" strike="noStrike" dirty="0">
                <a:solidFill>
                  <a:schemeClr val="bg1">
                    <a:lumMod val="65000"/>
                  </a:schemeClr>
                </a:solidFill>
                <a:effectLst/>
                <a:latin typeface="arial" panose="020B0604020202020204" pitchFamily="34" charset="0"/>
              </a:rPr>
              <a:t>©</a:t>
            </a:r>
            <a:r>
              <a:rPr lang="en-US" sz="1400" b="0" i="0" u="none" strike="noStrike" dirty="0">
                <a:solidFill>
                  <a:schemeClr val="bg1">
                    <a:lumMod val="65000"/>
                  </a:schemeClr>
                </a:solidFill>
                <a:effectLst/>
                <a:latin typeface="arial" panose="020B0604020202020204" pitchFamily="34" charset="0"/>
              </a:rPr>
              <a:t> Copy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right by Steam Binh Long</a:t>
            </a:r>
            <a:endParaRPr lang="vi-VN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6A2E12E-6BC3-C6B5-B210-31A58FE17E53}"/>
              </a:ext>
            </a:extLst>
          </p:cNvPr>
          <p:cNvGrpSpPr/>
          <p:nvPr/>
        </p:nvGrpSpPr>
        <p:grpSpPr>
          <a:xfrm>
            <a:off x="10766554" y="263926"/>
            <a:ext cx="1244608" cy="876101"/>
            <a:chOff x="898042" y="895140"/>
            <a:chExt cx="2144464" cy="149027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0C29374-41DA-8B8A-16BE-250EF8CE4A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68203" y="895140"/>
              <a:ext cx="1204142" cy="1119572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8A551AA-B3D9-318D-1C3A-4EA451530482}"/>
                </a:ext>
              </a:extLst>
            </p:cNvPr>
            <p:cNvSpPr txBox="1"/>
            <p:nvPr/>
          </p:nvSpPr>
          <p:spPr>
            <a:xfrm>
              <a:off x="898042" y="2018938"/>
              <a:ext cx="2144464" cy="3664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b="1" dirty="0">
                  <a:latin typeface="Montserrat Extra Bold" panose="00000900000000000000" pitchFamily="50" charset="0"/>
                  <a:cs typeface="Arial" panose="020B0604020202020204" pitchFamily="34" charset="0"/>
                </a:rPr>
                <a:t>STEAM BINH LONG</a:t>
              </a:r>
              <a:endParaRPr lang="vi-VN" sz="800" b="1" dirty="0">
                <a:latin typeface="Montserrat Black" panose="00000A00000000000000" pitchFamily="50" charset="0"/>
                <a:cs typeface="Arial" panose="020B0604020202020204" pitchFamily="34" charset="0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44E52468-E94C-15BF-8752-0E22B9964B23}"/>
              </a:ext>
            </a:extLst>
          </p:cNvPr>
          <p:cNvSpPr txBox="1"/>
          <p:nvPr/>
        </p:nvSpPr>
        <p:spPr>
          <a:xfrm>
            <a:off x="2198196" y="241681"/>
            <a:ext cx="779867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HƯỚNG DẪN SỬ DỤNG PHẦN MỀM</a:t>
            </a:r>
            <a:endParaRPr lang="vi-VN" sz="40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4207550-9963-D627-C598-1872369557BF}"/>
              </a:ext>
            </a:extLst>
          </p:cNvPr>
          <p:cNvSpPr txBox="1"/>
          <p:nvPr/>
        </p:nvSpPr>
        <p:spPr>
          <a:xfrm>
            <a:off x="1534641" y="5353927"/>
            <a:ext cx="9122715" cy="416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Sau khi </a:t>
            </a:r>
            <a:r>
              <a:rPr lang="en-US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cài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đặt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 xong, </a:t>
            </a:r>
            <a:r>
              <a:rPr lang="en-US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nhấn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 vào </a:t>
            </a:r>
            <a:r>
              <a:rPr lang="en-US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nút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dirty="0" err="1">
                <a:solidFill>
                  <a:srgbClr val="FE0B0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Ngắt</a:t>
            </a:r>
            <a:r>
              <a:rPr lang="en-US" sz="1600" b="1" dirty="0">
                <a:solidFill>
                  <a:srgbClr val="FE0B0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dirty="0" err="1">
                <a:solidFill>
                  <a:srgbClr val="FE0B0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kết</a:t>
            </a:r>
            <a:r>
              <a:rPr lang="en-US" sz="1600" b="1" dirty="0">
                <a:solidFill>
                  <a:srgbClr val="FE0B0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dirty="0" err="1">
                <a:solidFill>
                  <a:srgbClr val="FE0B0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nối</a:t>
            </a:r>
            <a:endParaRPr lang="en-US" sz="1600" b="1" dirty="0">
              <a:solidFill>
                <a:srgbClr val="FE0B0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FE4D17D-7278-BCD5-AAD8-EAE315E03B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0" y="1557337"/>
            <a:ext cx="6096000" cy="3743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9455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02335B7-56C1-9AA1-3BBF-B554709A0033}"/>
              </a:ext>
            </a:extLst>
          </p:cNvPr>
          <p:cNvSpPr/>
          <p:nvPr/>
        </p:nvSpPr>
        <p:spPr>
          <a:xfrm>
            <a:off x="0" y="6664751"/>
            <a:ext cx="12192000" cy="193249"/>
          </a:xfrm>
          <a:prstGeom prst="rect">
            <a:avLst/>
          </a:prstGeom>
          <a:gradFill>
            <a:gsLst>
              <a:gs pos="0">
                <a:schemeClr val="accent5">
                  <a:lumMod val="75000"/>
                </a:schemeClr>
              </a:gs>
              <a:gs pos="25000">
                <a:schemeClr val="accent5">
                  <a:lumMod val="60000"/>
                  <a:lumOff val="40000"/>
                </a:schemeClr>
              </a:gs>
              <a:gs pos="75000">
                <a:schemeClr val="accent6">
                  <a:lumMod val="60000"/>
                  <a:lumOff val="4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0" scaled="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F170DB1-A70E-B212-F21D-76956E5B72E9}"/>
              </a:ext>
            </a:extLst>
          </p:cNvPr>
          <p:cNvSpPr txBox="1"/>
          <p:nvPr/>
        </p:nvSpPr>
        <p:spPr>
          <a:xfrm>
            <a:off x="231290" y="6352007"/>
            <a:ext cx="27959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1400" b="0" i="0" u="none" strike="noStrike" dirty="0">
                <a:solidFill>
                  <a:schemeClr val="bg1">
                    <a:lumMod val="65000"/>
                  </a:schemeClr>
                </a:solidFill>
                <a:effectLst/>
                <a:latin typeface="arial" panose="020B0604020202020204" pitchFamily="34" charset="0"/>
              </a:rPr>
              <a:t>©</a:t>
            </a:r>
            <a:r>
              <a:rPr lang="en-US" sz="1400" b="0" i="0" u="none" strike="noStrike" dirty="0">
                <a:solidFill>
                  <a:schemeClr val="bg1">
                    <a:lumMod val="65000"/>
                  </a:schemeClr>
                </a:solidFill>
                <a:effectLst/>
                <a:latin typeface="arial" panose="020B0604020202020204" pitchFamily="34" charset="0"/>
              </a:rPr>
              <a:t> Copy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right by Steam Binh Long</a:t>
            </a:r>
            <a:endParaRPr lang="vi-VN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6A2E12E-6BC3-C6B5-B210-31A58FE17E53}"/>
              </a:ext>
            </a:extLst>
          </p:cNvPr>
          <p:cNvGrpSpPr/>
          <p:nvPr/>
        </p:nvGrpSpPr>
        <p:grpSpPr>
          <a:xfrm>
            <a:off x="10766554" y="263926"/>
            <a:ext cx="1244608" cy="876101"/>
            <a:chOff x="898042" y="895140"/>
            <a:chExt cx="2144464" cy="149027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0C29374-41DA-8B8A-16BE-250EF8CE4A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68203" y="895140"/>
              <a:ext cx="1204142" cy="1119572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8A551AA-B3D9-318D-1C3A-4EA451530482}"/>
                </a:ext>
              </a:extLst>
            </p:cNvPr>
            <p:cNvSpPr txBox="1"/>
            <p:nvPr/>
          </p:nvSpPr>
          <p:spPr>
            <a:xfrm>
              <a:off x="898042" y="2018938"/>
              <a:ext cx="2144464" cy="3664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b="1" dirty="0">
                  <a:latin typeface="Montserrat Extra Bold" panose="00000900000000000000" pitchFamily="50" charset="0"/>
                  <a:cs typeface="Arial" panose="020B0604020202020204" pitchFamily="34" charset="0"/>
                </a:rPr>
                <a:t>STEAM BINH LONG</a:t>
              </a:r>
              <a:endParaRPr lang="vi-VN" sz="800" b="1" dirty="0">
                <a:latin typeface="Montserrat Black" panose="00000A00000000000000" pitchFamily="50" charset="0"/>
                <a:cs typeface="Arial" panose="020B0604020202020204" pitchFamily="34" charset="0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44E52468-E94C-15BF-8752-0E22B9964B23}"/>
              </a:ext>
            </a:extLst>
          </p:cNvPr>
          <p:cNvSpPr txBox="1"/>
          <p:nvPr/>
        </p:nvSpPr>
        <p:spPr>
          <a:xfrm>
            <a:off x="2198196" y="241681"/>
            <a:ext cx="779867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HƯỚNG DẪN SỬ DỤNG PHẦN MỀM</a:t>
            </a:r>
            <a:endParaRPr lang="vi-VN" sz="40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701471-AB16-F40F-C567-E883A4181B0A}"/>
              </a:ext>
            </a:extLst>
          </p:cNvPr>
          <p:cNvSpPr txBox="1"/>
          <p:nvPr/>
        </p:nvSpPr>
        <p:spPr>
          <a:xfrm>
            <a:off x="351803" y="1389437"/>
            <a:ext cx="1219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u="sng" dirty="0">
                <a:latin typeface="Arial" panose="020B0604020202020204" pitchFamily="34" charset="0"/>
                <a:cs typeface="Arial" panose="020B0604020202020204" pitchFamily="34" charset="0"/>
              </a:rPr>
              <a:t>Các </a:t>
            </a:r>
            <a:r>
              <a:rPr lang="en-US" sz="1600" b="1" i="1" u="sng" dirty="0" err="1">
                <a:latin typeface="Arial" panose="020B0604020202020204" pitchFamily="34" charset="0"/>
                <a:cs typeface="Arial" panose="020B0604020202020204" pitchFamily="34" charset="0"/>
              </a:rPr>
              <a:t>trạng</a:t>
            </a:r>
            <a:r>
              <a:rPr lang="en-US" sz="1600" b="1" i="1" u="sng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i="1" u="sng" dirty="0" err="1">
                <a:latin typeface="Arial" panose="020B0604020202020204" pitchFamily="34" charset="0"/>
                <a:cs typeface="Arial" panose="020B0604020202020204" pitchFamily="34" charset="0"/>
              </a:rPr>
              <a:t>thái</a:t>
            </a:r>
            <a:r>
              <a:rPr lang="en-US" sz="1600" b="1" i="1" u="sng" dirty="0">
                <a:latin typeface="Arial" panose="020B0604020202020204" pitchFamily="34" charset="0"/>
                <a:cs typeface="Arial" panose="020B0604020202020204" pitchFamily="34" charset="0"/>
              </a:rPr>
              <a:t> led báo:</a:t>
            </a:r>
            <a:endParaRPr lang="vi-VN" sz="1600" b="1" i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1B7DACC-6BB6-AF77-99DC-E89E1ADA1A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803" y="2092659"/>
            <a:ext cx="2495991" cy="332798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FDF46CD-D9F9-3F61-303F-132E92419728}"/>
              </a:ext>
            </a:extLst>
          </p:cNvPr>
          <p:cNvSpPr txBox="1"/>
          <p:nvPr/>
        </p:nvSpPr>
        <p:spPr>
          <a:xfrm>
            <a:off x="569068" y="5547773"/>
            <a:ext cx="20614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Kết</a:t>
            </a:r>
            <a:r>
              <a:rPr lang="en-US" sz="1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nối</a:t>
            </a:r>
            <a:r>
              <a:rPr lang="en-US" sz="1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thành </a:t>
            </a:r>
            <a:r>
              <a:rPr lang="en-US" sz="16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công</a:t>
            </a:r>
            <a:endParaRPr lang="vi-VN" sz="16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327FCF7-D4A7-A325-72FF-8B028B81BF17}"/>
              </a:ext>
            </a:extLst>
          </p:cNvPr>
          <p:cNvSpPr txBox="1"/>
          <p:nvPr/>
        </p:nvSpPr>
        <p:spPr>
          <a:xfrm>
            <a:off x="5112831" y="5547773"/>
            <a:ext cx="19663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Cập</a:t>
            </a:r>
            <a:r>
              <a:rPr lang="en-US" sz="1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nhật</a:t>
            </a:r>
            <a:r>
              <a:rPr lang="en-US" sz="1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thông số</a:t>
            </a:r>
            <a:endParaRPr lang="vi-VN" sz="16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8101CC0-0268-FADE-AC1C-D4D88BE5A3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8534" y="2092659"/>
            <a:ext cx="1874923" cy="332798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E03D806-9C95-A9B0-955D-9B667FA57D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4197" y="2092659"/>
            <a:ext cx="1874923" cy="3327988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3740E78-9933-68ED-90C5-805D02FAC937}"/>
              </a:ext>
            </a:extLst>
          </p:cNvPr>
          <p:cNvSpPr txBox="1"/>
          <p:nvPr/>
        </p:nvSpPr>
        <p:spPr>
          <a:xfrm>
            <a:off x="9561466" y="5547773"/>
            <a:ext cx="15423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Lưu</a:t>
            </a:r>
            <a:r>
              <a:rPr lang="en-US" sz="1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thông số</a:t>
            </a:r>
            <a:endParaRPr lang="vi-VN" sz="16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0298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02335B7-56C1-9AA1-3BBF-B554709A0033}"/>
              </a:ext>
            </a:extLst>
          </p:cNvPr>
          <p:cNvSpPr/>
          <p:nvPr/>
        </p:nvSpPr>
        <p:spPr>
          <a:xfrm>
            <a:off x="0" y="6664751"/>
            <a:ext cx="12192000" cy="193249"/>
          </a:xfrm>
          <a:prstGeom prst="rect">
            <a:avLst/>
          </a:prstGeom>
          <a:gradFill>
            <a:gsLst>
              <a:gs pos="0">
                <a:schemeClr val="accent5">
                  <a:lumMod val="75000"/>
                </a:schemeClr>
              </a:gs>
              <a:gs pos="25000">
                <a:schemeClr val="accent5">
                  <a:lumMod val="60000"/>
                  <a:lumOff val="40000"/>
                </a:schemeClr>
              </a:gs>
              <a:gs pos="75000">
                <a:schemeClr val="accent6">
                  <a:lumMod val="60000"/>
                  <a:lumOff val="4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0" scaled="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F170DB1-A70E-B212-F21D-76956E5B72E9}"/>
              </a:ext>
            </a:extLst>
          </p:cNvPr>
          <p:cNvSpPr txBox="1"/>
          <p:nvPr/>
        </p:nvSpPr>
        <p:spPr>
          <a:xfrm>
            <a:off x="231290" y="6352007"/>
            <a:ext cx="27959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1400" b="0" i="0" u="none" strike="noStrike" dirty="0">
                <a:solidFill>
                  <a:schemeClr val="bg1">
                    <a:lumMod val="65000"/>
                  </a:schemeClr>
                </a:solidFill>
                <a:effectLst/>
                <a:latin typeface="arial" panose="020B0604020202020204" pitchFamily="34" charset="0"/>
              </a:rPr>
              <a:t>©</a:t>
            </a:r>
            <a:r>
              <a:rPr lang="en-US" sz="1400" b="0" i="0" u="none" strike="noStrike" dirty="0">
                <a:solidFill>
                  <a:schemeClr val="bg1">
                    <a:lumMod val="65000"/>
                  </a:schemeClr>
                </a:solidFill>
                <a:effectLst/>
                <a:latin typeface="arial" panose="020B0604020202020204" pitchFamily="34" charset="0"/>
              </a:rPr>
              <a:t> Copy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right by Steam Binh Long</a:t>
            </a:r>
            <a:endParaRPr lang="vi-VN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6A2E12E-6BC3-C6B5-B210-31A58FE17E53}"/>
              </a:ext>
            </a:extLst>
          </p:cNvPr>
          <p:cNvGrpSpPr/>
          <p:nvPr/>
        </p:nvGrpSpPr>
        <p:grpSpPr>
          <a:xfrm>
            <a:off x="10766554" y="263926"/>
            <a:ext cx="1244608" cy="876101"/>
            <a:chOff x="898042" y="895140"/>
            <a:chExt cx="2144464" cy="149027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0C29374-41DA-8B8A-16BE-250EF8CE4A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68203" y="895140"/>
              <a:ext cx="1204142" cy="1119572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8A551AA-B3D9-318D-1C3A-4EA451530482}"/>
                </a:ext>
              </a:extLst>
            </p:cNvPr>
            <p:cNvSpPr txBox="1"/>
            <p:nvPr/>
          </p:nvSpPr>
          <p:spPr>
            <a:xfrm>
              <a:off x="898042" y="2018938"/>
              <a:ext cx="2144464" cy="3664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b="1" dirty="0">
                  <a:latin typeface="Montserrat Extra Bold" panose="00000900000000000000" pitchFamily="50" charset="0"/>
                  <a:cs typeface="Arial" panose="020B0604020202020204" pitchFamily="34" charset="0"/>
                </a:rPr>
                <a:t>STEAM BINH LONG</a:t>
              </a:r>
              <a:endParaRPr lang="vi-VN" sz="800" b="1" dirty="0">
                <a:latin typeface="Montserrat Black" panose="00000A00000000000000" pitchFamily="50" charset="0"/>
                <a:cs typeface="Arial" panose="020B0604020202020204" pitchFamily="34" charset="0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44E52468-E94C-15BF-8752-0E22B9964B23}"/>
              </a:ext>
            </a:extLst>
          </p:cNvPr>
          <p:cNvSpPr txBox="1"/>
          <p:nvPr/>
        </p:nvSpPr>
        <p:spPr>
          <a:xfrm>
            <a:off x="2322499" y="239069"/>
            <a:ext cx="74002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HƯỚNG DẪN CÀI ĐẶT PHẦN MỀM</a:t>
            </a:r>
            <a:endParaRPr lang="vi-VN" sz="40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DD4371-995C-BE4F-F17E-62BE68736E35}"/>
              </a:ext>
            </a:extLst>
          </p:cNvPr>
          <p:cNvSpPr txBox="1"/>
          <p:nvPr/>
        </p:nvSpPr>
        <p:spPr>
          <a:xfrm>
            <a:off x="600080" y="1799903"/>
            <a:ext cx="5829000" cy="1154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Trước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tiên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bạn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cần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tiến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hành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tải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xuống phần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mềm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thông qua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đường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dẫn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dưới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đây:</a:t>
            </a:r>
          </a:p>
          <a:p>
            <a:pPr>
              <a:lnSpc>
                <a:spcPct val="150000"/>
              </a:lnSpc>
            </a:pP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SBLC </a:t>
            </a:r>
            <a:r>
              <a:rPr lang="en-US" sz="1600" b="1" dirty="0" err="1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SmartConfig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 App V1.0</a:t>
            </a:r>
            <a:endParaRPr lang="vi-VN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DA89C71-93CA-4B5C-815F-E329042600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5896" y="1795298"/>
            <a:ext cx="4946023" cy="333765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7AEAC82-F042-CF6A-9C9B-7881733E673B}"/>
              </a:ext>
            </a:extLst>
          </p:cNvPr>
          <p:cNvSpPr txBox="1"/>
          <p:nvPr/>
        </p:nvSpPr>
        <p:spPr>
          <a:xfrm>
            <a:off x="600080" y="3220313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Lưu</a:t>
            </a:r>
            <a:r>
              <a:rPr lang="en-US" u="sng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ý:</a:t>
            </a:r>
            <a:endParaRPr lang="vi-VN" u="sng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28A42CF-58DB-E28F-3435-8C851882B4AD}"/>
              </a:ext>
            </a:extLst>
          </p:cNvPr>
          <p:cNvSpPr txBox="1"/>
          <p:nvPr/>
        </p:nvSpPr>
        <p:spPr>
          <a:xfrm>
            <a:off x="600081" y="3674112"/>
            <a:ext cx="60458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Phần </a:t>
            </a:r>
            <a:r>
              <a:rPr lang="en-US" sz="1600" i="1" dirty="0" err="1">
                <a:latin typeface="Arial" panose="020B0604020202020204" pitchFamily="34" charset="0"/>
                <a:cs typeface="Arial" panose="020B0604020202020204" pitchFamily="34" charset="0"/>
              </a:rPr>
              <a:t>mềm</a:t>
            </a:r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 chỉ được </a:t>
            </a:r>
            <a:r>
              <a:rPr lang="en-US" sz="1600" i="1" dirty="0" err="1">
                <a:latin typeface="Arial" panose="020B0604020202020204" pitchFamily="34" charset="0"/>
                <a:cs typeface="Arial" panose="020B0604020202020204" pitchFamily="34" charset="0"/>
              </a:rPr>
              <a:t>lưu</a:t>
            </a:r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i="1" dirty="0" err="1">
                <a:latin typeface="Arial" panose="020B0604020202020204" pitchFamily="34" charset="0"/>
                <a:cs typeface="Arial" panose="020B0604020202020204" pitchFamily="34" charset="0"/>
              </a:rPr>
              <a:t>hành</a:t>
            </a:r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i="1" dirty="0" err="1">
                <a:latin typeface="Arial" panose="020B0604020202020204" pitchFamily="34" charset="0"/>
                <a:cs typeface="Arial" panose="020B0604020202020204" pitchFamily="34" charset="0"/>
              </a:rPr>
              <a:t>nội</a:t>
            </a:r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i="1" dirty="0" err="1">
                <a:latin typeface="Arial" panose="020B0604020202020204" pitchFamily="34" charset="0"/>
                <a:cs typeface="Arial" panose="020B0604020202020204" pitchFamily="34" charset="0"/>
              </a:rPr>
              <a:t>bộ</a:t>
            </a:r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 và được </a:t>
            </a:r>
            <a:r>
              <a:rPr lang="en-US" sz="1600" i="1" dirty="0" err="1">
                <a:latin typeface="Arial" panose="020B0604020202020204" pitchFamily="34" charset="0"/>
                <a:cs typeface="Arial" panose="020B0604020202020204" pitchFamily="34" charset="0"/>
              </a:rPr>
              <a:t>cấp</a:t>
            </a:r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i="1" dirty="0" err="1">
                <a:latin typeface="Arial" panose="020B0604020202020204" pitchFamily="34" charset="0"/>
                <a:cs typeface="Arial" panose="020B0604020202020204" pitchFamily="34" charset="0"/>
              </a:rPr>
              <a:t>quyền</a:t>
            </a:r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i="1" dirty="0" err="1">
                <a:latin typeface="Arial" panose="020B0604020202020204" pitchFamily="34" charset="0"/>
                <a:cs typeface="Arial" panose="020B0604020202020204" pitchFamily="34" charset="0"/>
              </a:rPr>
              <a:t>cho</a:t>
            </a:r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 email của các </a:t>
            </a:r>
            <a:r>
              <a:rPr lang="en-US" sz="1600" i="1" dirty="0" err="1">
                <a:latin typeface="Arial" panose="020B0604020202020204" pitchFamily="34" charset="0"/>
                <a:cs typeface="Arial" panose="020B0604020202020204" pitchFamily="34" charset="0"/>
              </a:rPr>
              <a:t>đội</a:t>
            </a:r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 thi, </a:t>
            </a:r>
            <a:r>
              <a:rPr lang="en-US" sz="1600" i="1" dirty="0" err="1">
                <a:latin typeface="Arial" panose="020B0604020202020204" pitchFamily="34" charset="0"/>
                <a:cs typeface="Arial" panose="020B0604020202020204" pitchFamily="34" charset="0"/>
              </a:rPr>
              <a:t>tuyệt</a:t>
            </a:r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i="1" dirty="0" err="1">
                <a:latin typeface="Arial" panose="020B0604020202020204" pitchFamily="34" charset="0"/>
                <a:cs typeface="Arial" panose="020B0604020202020204" pitchFamily="34" charset="0"/>
              </a:rPr>
              <a:t>đối</a:t>
            </a:r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 không chia </a:t>
            </a:r>
            <a:r>
              <a:rPr lang="en-US" sz="1600" i="1" dirty="0" err="1">
                <a:latin typeface="Arial" panose="020B0604020202020204" pitchFamily="34" charset="0"/>
                <a:cs typeface="Arial" panose="020B0604020202020204" pitchFamily="34" charset="0"/>
              </a:rPr>
              <a:t>sẻ</a:t>
            </a:r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i="1" dirty="0" err="1">
                <a:latin typeface="Arial" panose="020B0604020202020204" pitchFamily="34" charset="0"/>
                <a:cs typeface="Arial" panose="020B0604020202020204" pitchFamily="34" charset="0"/>
              </a:rPr>
              <a:t>ra</a:t>
            </a:r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i="1" dirty="0" err="1">
                <a:latin typeface="Arial" panose="020B0604020202020204" pitchFamily="34" charset="0"/>
                <a:cs typeface="Arial" panose="020B0604020202020204" pitchFamily="34" charset="0"/>
              </a:rPr>
              <a:t>bên</a:t>
            </a:r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 ngoài.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2E85103-29C9-F0A6-2440-6F34A0BAADA0}"/>
              </a:ext>
            </a:extLst>
          </p:cNvPr>
          <p:cNvSpPr txBox="1"/>
          <p:nvPr/>
        </p:nvSpPr>
        <p:spPr>
          <a:xfrm>
            <a:off x="600080" y="4309179"/>
            <a:ext cx="60458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Để được </a:t>
            </a:r>
            <a:r>
              <a:rPr lang="en-US" sz="1600" i="1" dirty="0" err="1">
                <a:latin typeface="Arial" panose="020B0604020202020204" pitchFamily="34" charset="0"/>
                <a:cs typeface="Arial" panose="020B0604020202020204" pitchFamily="34" charset="0"/>
              </a:rPr>
              <a:t>phép</a:t>
            </a:r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i="1" dirty="0" err="1">
                <a:latin typeface="Arial" panose="020B0604020202020204" pitchFamily="34" charset="0"/>
                <a:cs typeface="Arial" panose="020B0604020202020204" pitchFamily="34" charset="0"/>
              </a:rPr>
              <a:t>cấp</a:t>
            </a:r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i="1" dirty="0" err="1">
                <a:latin typeface="Arial" panose="020B0604020202020204" pitchFamily="34" charset="0"/>
                <a:cs typeface="Arial" panose="020B0604020202020204" pitchFamily="34" charset="0"/>
              </a:rPr>
              <a:t>quyền</a:t>
            </a:r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i="1" dirty="0" err="1">
                <a:latin typeface="Arial" panose="020B0604020202020204" pitchFamily="34" charset="0"/>
                <a:cs typeface="Arial" panose="020B0604020202020204" pitchFamily="34" charset="0"/>
              </a:rPr>
              <a:t>hãy</a:t>
            </a:r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i="1" dirty="0" err="1">
                <a:latin typeface="Arial" panose="020B0604020202020204" pitchFamily="34" charset="0"/>
                <a:cs typeface="Arial" panose="020B0604020202020204" pitchFamily="34" charset="0"/>
              </a:rPr>
              <a:t>gửi</a:t>
            </a:r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 tin </a:t>
            </a:r>
            <a:r>
              <a:rPr lang="en-US" sz="1600" i="1" dirty="0" err="1">
                <a:latin typeface="Arial" panose="020B0604020202020204" pitchFamily="34" charset="0"/>
                <a:cs typeface="Arial" panose="020B0604020202020204" pitchFamily="34" charset="0"/>
              </a:rPr>
              <a:t>nhắn</a:t>
            </a:r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 với </a:t>
            </a:r>
            <a:r>
              <a:rPr lang="en-US" sz="1600" i="1" dirty="0" err="1">
                <a:latin typeface="Arial" panose="020B0604020202020204" pitchFamily="34" charset="0"/>
                <a:cs typeface="Arial" panose="020B0604020202020204" pitchFamily="34" charset="0"/>
              </a:rPr>
              <a:t>cú</a:t>
            </a:r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i="1" dirty="0" err="1">
                <a:latin typeface="Arial" panose="020B0604020202020204" pitchFamily="34" charset="0"/>
                <a:cs typeface="Arial" panose="020B0604020202020204" pitchFamily="34" charset="0"/>
              </a:rPr>
              <a:t>pháp</a:t>
            </a:r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endParaRPr lang="en-US" sz="16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600" b="1" i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&lt;TÊN ĐỘI&gt; - &lt;LỚP&gt;</a:t>
            </a:r>
          </a:p>
        </p:txBody>
      </p:sp>
    </p:spTree>
    <p:extLst>
      <p:ext uri="{BB962C8B-B14F-4D97-AF65-F5344CB8AC3E}">
        <p14:creationId xmlns:p14="http://schemas.microsoft.com/office/powerpoint/2010/main" val="5264722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02335B7-56C1-9AA1-3BBF-B554709A0033}"/>
              </a:ext>
            </a:extLst>
          </p:cNvPr>
          <p:cNvSpPr/>
          <p:nvPr/>
        </p:nvSpPr>
        <p:spPr>
          <a:xfrm>
            <a:off x="0" y="6664751"/>
            <a:ext cx="12192000" cy="193249"/>
          </a:xfrm>
          <a:prstGeom prst="rect">
            <a:avLst/>
          </a:prstGeom>
          <a:gradFill>
            <a:gsLst>
              <a:gs pos="0">
                <a:schemeClr val="accent5">
                  <a:lumMod val="75000"/>
                </a:schemeClr>
              </a:gs>
              <a:gs pos="25000">
                <a:schemeClr val="accent5">
                  <a:lumMod val="60000"/>
                  <a:lumOff val="40000"/>
                </a:schemeClr>
              </a:gs>
              <a:gs pos="75000">
                <a:schemeClr val="accent6">
                  <a:lumMod val="60000"/>
                  <a:lumOff val="4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0" scaled="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F170DB1-A70E-B212-F21D-76956E5B72E9}"/>
              </a:ext>
            </a:extLst>
          </p:cNvPr>
          <p:cNvSpPr txBox="1"/>
          <p:nvPr/>
        </p:nvSpPr>
        <p:spPr>
          <a:xfrm>
            <a:off x="231290" y="6352007"/>
            <a:ext cx="27959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1400" b="0" i="0" u="none" strike="noStrike" dirty="0">
                <a:solidFill>
                  <a:schemeClr val="bg1">
                    <a:lumMod val="65000"/>
                  </a:schemeClr>
                </a:solidFill>
                <a:effectLst/>
                <a:latin typeface="arial" panose="020B0604020202020204" pitchFamily="34" charset="0"/>
              </a:rPr>
              <a:t>©</a:t>
            </a:r>
            <a:r>
              <a:rPr lang="en-US" sz="1400" b="0" i="0" u="none" strike="noStrike" dirty="0">
                <a:solidFill>
                  <a:schemeClr val="bg1">
                    <a:lumMod val="65000"/>
                  </a:schemeClr>
                </a:solidFill>
                <a:effectLst/>
                <a:latin typeface="arial" panose="020B0604020202020204" pitchFamily="34" charset="0"/>
              </a:rPr>
              <a:t> Copy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right by Steam Binh Long</a:t>
            </a:r>
            <a:endParaRPr lang="vi-VN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6A2E12E-6BC3-C6B5-B210-31A58FE17E53}"/>
              </a:ext>
            </a:extLst>
          </p:cNvPr>
          <p:cNvGrpSpPr/>
          <p:nvPr/>
        </p:nvGrpSpPr>
        <p:grpSpPr>
          <a:xfrm>
            <a:off x="10766554" y="263926"/>
            <a:ext cx="1244608" cy="876101"/>
            <a:chOff x="898042" y="895140"/>
            <a:chExt cx="2144464" cy="149027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0C29374-41DA-8B8A-16BE-250EF8CE4A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68203" y="895140"/>
              <a:ext cx="1204142" cy="1119572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8A551AA-B3D9-318D-1C3A-4EA451530482}"/>
                </a:ext>
              </a:extLst>
            </p:cNvPr>
            <p:cNvSpPr txBox="1"/>
            <p:nvPr/>
          </p:nvSpPr>
          <p:spPr>
            <a:xfrm>
              <a:off x="898042" y="2018938"/>
              <a:ext cx="2144464" cy="3664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b="1" dirty="0">
                  <a:latin typeface="Montserrat Extra Bold" panose="00000900000000000000" pitchFamily="50" charset="0"/>
                  <a:cs typeface="Arial" panose="020B0604020202020204" pitchFamily="34" charset="0"/>
                </a:rPr>
                <a:t>STEAM BINH LONG</a:t>
              </a:r>
              <a:endParaRPr lang="vi-VN" sz="800" b="1" dirty="0">
                <a:latin typeface="Montserrat Black" panose="00000A00000000000000" pitchFamily="50" charset="0"/>
                <a:cs typeface="Arial" panose="020B0604020202020204" pitchFamily="34" charset="0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44E52468-E94C-15BF-8752-0E22B9964B23}"/>
              </a:ext>
            </a:extLst>
          </p:cNvPr>
          <p:cNvSpPr txBox="1"/>
          <p:nvPr/>
        </p:nvSpPr>
        <p:spPr>
          <a:xfrm>
            <a:off x="0" y="241681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THÔNG TIN LIÊN HỆ - Q&amp;A</a:t>
            </a:r>
            <a:endParaRPr lang="vi-VN" sz="40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353AC4-9958-E62B-7BEE-CCF58390F09F}"/>
              </a:ext>
            </a:extLst>
          </p:cNvPr>
          <p:cNvSpPr txBox="1"/>
          <p:nvPr/>
        </p:nvSpPr>
        <p:spPr>
          <a:xfrm>
            <a:off x="0" y="4785415"/>
            <a:ext cx="12191999" cy="580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b="1" i="1" dirty="0" err="1">
                <a:latin typeface="Montserrat Black" panose="00000A00000000000000" pitchFamily="50" charset="0"/>
              </a:rPr>
              <a:t>Cảm</a:t>
            </a:r>
            <a:r>
              <a:rPr lang="en-US" sz="2400" b="1" i="1" dirty="0">
                <a:latin typeface="Montserrat Black" panose="00000A00000000000000" pitchFamily="50" charset="0"/>
              </a:rPr>
              <a:t> </a:t>
            </a:r>
            <a:r>
              <a:rPr lang="en-US" sz="2400" b="1" i="1" dirty="0" err="1">
                <a:latin typeface="Montserrat Black" panose="00000A00000000000000" pitchFamily="50" charset="0"/>
              </a:rPr>
              <a:t>ơn</a:t>
            </a:r>
            <a:r>
              <a:rPr lang="en-US" sz="2400" b="1" i="1" dirty="0">
                <a:latin typeface="Montserrat Black" panose="00000A00000000000000" pitchFamily="50" charset="0"/>
              </a:rPr>
              <a:t> các Thầy/Cô và các </a:t>
            </a:r>
            <a:r>
              <a:rPr lang="en-US" sz="2400" b="1" i="1" dirty="0" err="1">
                <a:latin typeface="Montserrat Black" panose="00000A00000000000000" pitchFamily="50" charset="0"/>
              </a:rPr>
              <a:t>bạn</a:t>
            </a:r>
            <a:r>
              <a:rPr lang="en-US" sz="2400" b="1" i="1" dirty="0">
                <a:latin typeface="Montserrat Black" panose="00000A00000000000000" pitchFamily="50" charset="0"/>
              </a:rPr>
              <a:t> học sinh </a:t>
            </a:r>
            <a:r>
              <a:rPr lang="en-US" sz="2400" b="1" i="1" dirty="0" err="1">
                <a:latin typeface="Montserrat Black" panose="00000A00000000000000" pitchFamily="50" charset="0"/>
              </a:rPr>
              <a:t>đã</a:t>
            </a:r>
            <a:r>
              <a:rPr lang="en-US" sz="2400" b="1" i="1" dirty="0">
                <a:latin typeface="Montserrat Black" panose="00000A00000000000000" pitchFamily="50" charset="0"/>
              </a:rPr>
              <a:t> </a:t>
            </a:r>
            <a:r>
              <a:rPr lang="en-US" sz="2400" b="1" i="1" dirty="0" err="1">
                <a:latin typeface="Montserrat Black" panose="00000A00000000000000" pitchFamily="50" charset="0"/>
              </a:rPr>
              <a:t>quan</a:t>
            </a:r>
            <a:r>
              <a:rPr lang="en-US" sz="2400" b="1" i="1" dirty="0">
                <a:latin typeface="Montserrat Black" panose="00000A00000000000000" pitchFamily="50" charset="0"/>
              </a:rPr>
              <a:t> </a:t>
            </a:r>
            <a:r>
              <a:rPr lang="en-US" sz="2400" b="1" i="1" dirty="0" err="1">
                <a:latin typeface="Montserrat Black" panose="00000A00000000000000" pitchFamily="50" charset="0"/>
              </a:rPr>
              <a:t>tâm</a:t>
            </a:r>
            <a:endParaRPr lang="en-US" sz="2400" b="1" i="1" dirty="0">
              <a:latin typeface="Montserrat Black" panose="00000A00000000000000" pitchFamily="50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41934EE-842B-15ED-5EB6-61330924D917}"/>
              </a:ext>
            </a:extLst>
          </p:cNvPr>
          <p:cNvSpPr txBox="1"/>
          <p:nvPr/>
        </p:nvSpPr>
        <p:spPr>
          <a:xfrm>
            <a:off x="1161601" y="2161153"/>
            <a:ext cx="9868795" cy="2535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Montserrat Medium" panose="00000600000000000000" pitchFamily="50" charset="0"/>
              </a:rPr>
              <a:t>Thông tin </a:t>
            </a:r>
            <a:r>
              <a:rPr lang="en-US" dirty="0" err="1">
                <a:latin typeface="Montserrat Medium" panose="00000600000000000000" pitchFamily="50" charset="0"/>
              </a:rPr>
              <a:t>liên</a:t>
            </a:r>
            <a:r>
              <a:rPr lang="en-US" dirty="0">
                <a:latin typeface="Montserrat Medium" panose="00000600000000000000" pitchFamily="50" charset="0"/>
              </a:rPr>
              <a:t> </a:t>
            </a:r>
            <a:r>
              <a:rPr lang="en-US" dirty="0" err="1">
                <a:latin typeface="Montserrat Medium" panose="00000600000000000000" pitchFamily="50" charset="0"/>
              </a:rPr>
              <a:t>hệ</a:t>
            </a:r>
            <a:r>
              <a:rPr lang="en-US" dirty="0">
                <a:latin typeface="Montserrat Medium" panose="00000600000000000000" pitchFamily="50" charset="0"/>
              </a:rPr>
              <a:t> BTC </a:t>
            </a:r>
            <a:r>
              <a:rPr lang="en-US" dirty="0" err="1">
                <a:latin typeface="Montserrat Medium" panose="00000600000000000000" pitchFamily="50" charset="0"/>
              </a:rPr>
              <a:t>cuộc</a:t>
            </a:r>
            <a:r>
              <a:rPr lang="en-US" dirty="0">
                <a:latin typeface="Montserrat Medium" panose="00000600000000000000" pitchFamily="50" charset="0"/>
              </a:rPr>
              <a:t> thi </a:t>
            </a:r>
            <a:r>
              <a:rPr lang="en-US" b="1" dirty="0">
                <a:latin typeface="Montserrat Medium" panose="00000600000000000000" pitchFamily="50" charset="0"/>
              </a:rPr>
              <a:t>SBLC LINE FOLLOWING CHALLENGE 2025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 err="1">
                <a:latin typeface="Montserrat Medium" panose="00000600000000000000" pitchFamily="50" charset="0"/>
              </a:rPr>
              <a:t>Fanpage</a:t>
            </a:r>
            <a:r>
              <a:rPr lang="en-US" dirty="0">
                <a:latin typeface="Montserrat Medium" panose="00000600000000000000" pitchFamily="50" charset="0"/>
              </a:rPr>
              <a:t>: </a:t>
            </a:r>
            <a:r>
              <a:rPr lang="en-US" b="1" dirty="0">
                <a:latin typeface="Montserrat Medium" panose="00000600000000000000" pitchFamily="50" charset="0"/>
                <a:hlinkClick r:id="rId3"/>
              </a:rPr>
              <a:t>Steam Binh Long</a:t>
            </a:r>
            <a:endParaRPr lang="en-US" b="1" dirty="0">
              <a:latin typeface="Montserrat Medium" panose="00000600000000000000" pitchFamily="50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Montserrat Medium" panose="00000600000000000000" pitchFamily="50" charset="0"/>
              </a:rPr>
              <a:t>Anh </a:t>
            </a:r>
            <a:r>
              <a:rPr lang="en-US" dirty="0" err="1">
                <a:latin typeface="Montserrat Medium" panose="00000600000000000000" pitchFamily="50" charset="0"/>
              </a:rPr>
              <a:t>Tống</a:t>
            </a:r>
            <a:r>
              <a:rPr lang="en-US" dirty="0">
                <a:latin typeface="Montserrat Medium" panose="00000600000000000000" pitchFamily="50" charset="0"/>
              </a:rPr>
              <a:t> Văn Quỳnh – Mentor CLB Steam Bình Long – Trường ĐH SPKT TPHCM 0866096974 - </a:t>
            </a:r>
            <a:r>
              <a:rPr lang="en-US" b="1" dirty="0">
                <a:latin typeface="Montserrat Medium" panose="00000600000000000000" pitchFamily="50" charset="0"/>
                <a:hlinkClick r:id="rId4"/>
              </a:rPr>
              <a:t>tongvanquynh39@gmail.com</a:t>
            </a:r>
            <a:endParaRPr lang="en-US" b="1" dirty="0">
              <a:latin typeface="Montserrat Medium" panose="00000600000000000000" pitchFamily="50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Montserrat Medium" panose="00000600000000000000" pitchFamily="50" charset="0"/>
              </a:rPr>
              <a:t>Anh </a:t>
            </a:r>
            <a:r>
              <a:rPr lang="en-US" dirty="0" err="1">
                <a:latin typeface="Montserrat Medium" panose="00000600000000000000" pitchFamily="50" charset="0"/>
              </a:rPr>
              <a:t>Nguyễn</a:t>
            </a:r>
            <a:r>
              <a:rPr lang="en-US" dirty="0">
                <a:latin typeface="Montserrat Medium" panose="00000600000000000000" pitchFamily="50" charset="0"/>
              </a:rPr>
              <a:t> </a:t>
            </a:r>
            <a:r>
              <a:rPr lang="en-US" dirty="0" err="1">
                <a:latin typeface="Montserrat Medium" panose="00000600000000000000" pitchFamily="50" charset="0"/>
              </a:rPr>
              <a:t>Đăng</a:t>
            </a:r>
            <a:r>
              <a:rPr lang="en-US" dirty="0">
                <a:latin typeface="Montserrat Medium" panose="00000600000000000000" pitchFamily="50" charset="0"/>
              </a:rPr>
              <a:t> Khoa – Mentor CLB Steam Bình Long – Trường ĐH SPKT TPHCM 0395260944 – </a:t>
            </a:r>
            <a:r>
              <a:rPr lang="en-US" b="1" dirty="0">
                <a:latin typeface="Montserrat Medium" panose="00000600000000000000" pitchFamily="50" charset="0"/>
                <a:hlinkClick r:id="rId5"/>
              </a:rPr>
              <a:t>kaychipcoder@gmail.com</a:t>
            </a:r>
            <a:endParaRPr lang="en-US" b="1" dirty="0">
              <a:latin typeface="Montserrat Medium" panose="000006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45519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02335B7-56C1-9AA1-3BBF-B554709A0033}"/>
              </a:ext>
            </a:extLst>
          </p:cNvPr>
          <p:cNvSpPr/>
          <p:nvPr/>
        </p:nvSpPr>
        <p:spPr>
          <a:xfrm>
            <a:off x="0" y="6664751"/>
            <a:ext cx="12192000" cy="193249"/>
          </a:xfrm>
          <a:prstGeom prst="rect">
            <a:avLst/>
          </a:prstGeom>
          <a:gradFill>
            <a:gsLst>
              <a:gs pos="0">
                <a:schemeClr val="accent5">
                  <a:lumMod val="75000"/>
                </a:schemeClr>
              </a:gs>
              <a:gs pos="25000">
                <a:schemeClr val="accent5">
                  <a:lumMod val="60000"/>
                  <a:lumOff val="40000"/>
                </a:schemeClr>
              </a:gs>
              <a:gs pos="75000">
                <a:schemeClr val="accent6">
                  <a:lumMod val="60000"/>
                  <a:lumOff val="4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0" scaled="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F170DB1-A70E-B212-F21D-76956E5B72E9}"/>
              </a:ext>
            </a:extLst>
          </p:cNvPr>
          <p:cNvSpPr txBox="1"/>
          <p:nvPr/>
        </p:nvSpPr>
        <p:spPr>
          <a:xfrm>
            <a:off x="231290" y="6352007"/>
            <a:ext cx="27959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1400" b="0" i="0" u="none" strike="noStrike" dirty="0">
                <a:solidFill>
                  <a:schemeClr val="bg1">
                    <a:lumMod val="65000"/>
                  </a:schemeClr>
                </a:solidFill>
                <a:effectLst/>
                <a:latin typeface="arial" panose="020B0604020202020204" pitchFamily="34" charset="0"/>
              </a:rPr>
              <a:t>©</a:t>
            </a:r>
            <a:r>
              <a:rPr lang="en-US" sz="1400" b="0" i="0" u="none" strike="noStrike" dirty="0">
                <a:solidFill>
                  <a:schemeClr val="bg1">
                    <a:lumMod val="65000"/>
                  </a:schemeClr>
                </a:solidFill>
                <a:effectLst/>
                <a:latin typeface="arial" panose="020B0604020202020204" pitchFamily="34" charset="0"/>
              </a:rPr>
              <a:t> Copy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right by Steam Binh Long</a:t>
            </a:r>
            <a:endParaRPr lang="vi-VN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6A2E12E-6BC3-C6B5-B210-31A58FE17E53}"/>
              </a:ext>
            </a:extLst>
          </p:cNvPr>
          <p:cNvGrpSpPr/>
          <p:nvPr/>
        </p:nvGrpSpPr>
        <p:grpSpPr>
          <a:xfrm>
            <a:off x="10766554" y="263926"/>
            <a:ext cx="1244608" cy="876101"/>
            <a:chOff x="898042" y="895140"/>
            <a:chExt cx="2144464" cy="149027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0C29374-41DA-8B8A-16BE-250EF8CE4A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68203" y="895140"/>
              <a:ext cx="1204142" cy="1119572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8A551AA-B3D9-318D-1C3A-4EA451530482}"/>
                </a:ext>
              </a:extLst>
            </p:cNvPr>
            <p:cNvSpPr txBox="1"/>
            <p:nvPr/>
          </p:nvSpPr>
          <p:spPr>
            <a:xfrm>
              <a:off x="898042" y="2018938"/>
              <a:ext cx="2144464" cy="3664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b="1" dirty="0">
                  <a:latin typeface="Montserrat Extra Bold" panose="00000900000000000000" pitchFamily="50" charset="0"/>
                  <a:cs typeface="Arial" panose="020B0604020202020204" pitchFamily="34" charset="0"/>
                </a:rPr>
                <a:t>STEAM BINH LONG</a:t>
              </a:r>
              <a:endParaRPr lang="vi-VN" sz="800" b="1" dirty="0">
                <a:latin typeface="Montserrat Black" panose="00000A00000000000000" pitchFamily="50" charset="0"/>
                <a:cs typeface="Arial" panose="020B0604020202020204" pitchFamily="34" charset="0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44E52468-E94C-15BF-8752-0E22B9964B23}"/>
              </a:ext>
            </a:extLst>
          </p:cNvPr>
          <p:cNvSpPr txBox="1"/>
          <p:nvPr/>
        </p:nvSpPr>
        <p:spPr>
          <a:xfrm>
            <a:off x="2322499" y="239069"/>
            <a:ext cx="74002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HƯỚNG DẪN CÀI ĐẶT PHẦN MỀM</a:t>
            </a:r>
            <a:endParaRPr lang="vi-VN" sz="40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DD4371-995C-BE4F-F17E-62BE68736E35}"/>
              </a:ext>
            </a:extLst>
          </p:cNvPr>
          <p:cNvSpPr txBox="1"/>
          <p:nvPr/>
        </p:nvSpPr>
        <p:spPr>
          <a:xfrm>
            <a:off x="1274299" y="1707092"/>
            <a:ext cx="9122715" cy="416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Sau khi được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cấp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quyền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giao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diện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như thế này sẽ hiện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ra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hãy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nhấp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vào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nút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tải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xuống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2F3E557-6673-5ABC-335F-D442B2E003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6613"/>
          <a:stretch/>
        </p:blipFill>
        <p:spPr>
          <a:xfrm>
            <a:off x="600080" y="2298241"/>
            <a:ext cx="10471155" cy="173198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2F815ED-30CB-A920-01C3-EBADACF272A6}"/>
              </a:ext>
            </a:extLst>
          </p:cNvPr>
          <p:cNvSpPr/>
          <p:nvPr/>
        </p:nvSpPr>
        <p:spPr>
          <a:xfrm>
            <a:off x="8692825" y="2333592"/>
            <a:ext cx="347479" cy="39352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206118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02335B7-56C1-9AA1-3BBF-B554709A0033}"/>
              </a:ext>
            </a:extLst>
          </p:cNvPr>
          <p:cNvSpPr/>
          <p:nvPr/>
        </p:nvSpPr>
        <p:spPr>
          <a:xfrm>
            <a:off x="0" y="6664751"/>
            <a:ext cx="12192000" cy="193249"/>
          </a:xfrm>
          <a:prstGeom prst="rect">
            <a:avLst/>
          </a:prstGeom>
          <a:gradFill>
            <a:gsLst>
              <a:gs pos="0">
                <a:schemeClr val="accent5">
                  <a:lumMod val="75000"/>
                </a:schemeClr>
              </a:gs>
              <a:gs pos="25000">
                <a:schemeClr val="accent5">
                  <a:lumMod val="60000"/>
                  <a:lumOff val="40000"/>
                </a:schemeClr>
              </a:gs>
              <a:gs pos="75000">
                <a:schemeClr val="accent6">
                  <a:lumMod val="60000"/>
                  <a:lumOff val="4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0" scaled="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F170DB1-A70E-B212-F21D-76956E5B72E9}"/>
              </a:ext>
            </a:extLst>
          </p:cNvPr>
          <p:cNvSpPr txBox="1"/>
          <p:nvPr/>
        </p:nvSpPr>
        <p:spPr>
          <a:xfrm>
            <a:off x="231290" y="6352007"/>
            <a:ext cx="27959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1400" b="0" i="0" u="none" strike="noStrike" dirty="0">
                <a:solidFill>
                  <a:schemeClr val="bg1">
                    <a:lumMod val="65000"/>
                  </a:schemeClr>
                </a:solidFill>
                <a:effectLst/>
                <a:latin typeface="arial" panose="020B0604020202020204" pitchFamily="34" charset="0"/>
              </a:rPr>
              <a:t>©</a:t>
            </a:r>
            <a:r>
              <a:rPr lang="en-US" sz="1400" b="0" i="0" u="none" strike="noStrike" dirty="0">
                <a:solidFill>
                  <a:schemeClr val="bg1">
                    <a:lumMod val="65000"/>
                  </a:schemeClr>
                </a:solidFill>
                <a:effectLst/>
                <a:latin typeface="arial" panose="020B0604020202020204" pitchFamily="34" charset="0"/>
              </a:rPr>
              <a:t> Copy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right by Steam Binh Long</a:t>
            </a:r>
            <a:endParaRPr lang="vi-VN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6A2E12E-6BC3-C6B5-B210-31A58FE17E53}"/>
              </a:ext>
            </a:extLst>
          </p:cNvPr>
          <p:cNvGrpSpPr/>
          <p:nvPr/>
        </p:nvGrpSpPr>
        <p:grpSpPr>
          <a:xfrm>
            <a:off x="10766554" y="263926"/>
            <a:ext cx="1244608" cy="876101"/>
            <a:chOff x="898042" y="895140"/>
            <a:chExt cx="2144464" cy="149027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0C29374-41DA-8B8A-16BE-250EF8CE4A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68203" y="895140"/>
              <a:ext cx="1204142" cy="1119572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8A551AA-B3D9-318D-1C3A-4EA451530482}"/>
                </a:ext>
              </a:extLst>
            </p:cNvPr>
            <p:cNvSpPr txBox="1"/>
            <p:nvPr/>
          </p:nvSpPr>
          <p:spPr>
            <a:xfrm>
              <a:off x="898042" y="2018938"/>
              <a:ext cx="2144464" cy="3664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b="1" dirty="0">
                  <a:latin typeface="Montserrat Extra Bold" panose="00000900000000000000" pitchFamily="50" charset="0"/>
                  <a:cs typeface="Arial" panose="020B0604020202020204" pitchFamily="34" charset="0"/>
                </a:rPr>
                <a:t>STEAM BINH LONG</a:t>
              </a:r>
              <a:endParaRPr lang="vi-VN" sz="800" b="1" dirty="0">
                <a:latin typeface="Montserrat Black" panose="00000A00000000000000" pitchFamily="50" charset="0"/>
                <a:cs typeface="Arial" panose="020B0604020202020204" pitchFamily="34" charset="0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44E52468-E94C-15BF-8752-0E22B9964B23}"/>
              </a:ext>
            </a:extLst>
          </p:cNvPr>
          <p:cNvSpPr txBox="1"/>
          <p:nvPr/>
        </p:nvSpPr>
        <p:spPr>
          <a:xfrm>
            <a:off x="2322499" y="239069"/>
            <a:ext cx="74002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HƯỚNG DẪN CÀI ĐẶT PHẦN MỀM</a:t>
            </a:r>
            <a:endParaRPr lang="vi-VN" sz="40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DD4371-995C-BE4F-F17E-62BE68736E35}"/>
              </a:ext>
            </a:extLst>
          </p:cNvPr>
          <p:cNvSpPr txBox="1"/>
          <p:nvPr/>
        </p:nvSpPr>
        <p:spPr>
          <a:xfrm>
            <a:off x="1461289" y="1707092"/>
            <a:ext cx="9122715" cy="416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Vào thư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mục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vừa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tải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xuống,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nhấp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chuột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phải vào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File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Extract to “…”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14F21D0-02C9-A3DF-19B3-3381831E09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5717" y="2443114"/>
            <a:ext cx="3180566" cy="358888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2A42FCB0-EC4F-91B2-5D88-D7F215EE5AAB}"/>
              </a:ext>
            </a:extLst>
          </p:cNvPr>
          <p:cNvSpPr/>
          <p:nvPr/>
        </p:nvSpPr>
        <p:spPr>
          <a:xfrm>
            <a:off x="5321300" y="4237555"/>
            <a:ext cx="2278380" cy="11854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5124220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02335B7-56C1-9AA1-3BBF-B554709A0033}"/>
              </a:ext>
            </a:extLst>
          </p:cNvPr>
          <p:cNvSpPr/>
          <p:nvPr/>
        </p:nvSpPr>
        <p:spPr>
          <a:xfrm>
            <a:off x="0" y="6664751"/>
            <a:ext cx="12192000" cy="193249"/>
          </a:xfrm>
          <a:prstGeom prst="rect">
            <a:avLst/>
          </a:prstGeom>
          <a:gradFill>
            <a:gsLst>
              <a:gs pos="0">
                <a:schemeClr val="accent5">
                  <a:lumMod val="75000"/>
                </a:schemeClr>
              </a:gs>
              <a:gs pos="25000">
                <a:schemeClr val="accent5">
                  <a:lumMod val="60000"/>
                  <a:lumOff val="40000"/>
                </a:schemeClr>
              </a:gs>
              <a:gs pos="75000">
                <a:schemeClr val="accent6">
                  <a:lumMod val="60000"/>
                  <a:lumOff val="4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0" scaled="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F170DB1-A70E-B212-F21D-76956E5B72E9}"/>
              </a:ext>
            </a:extLst>
          </p:cNvPr>
          <p:cNvSpPr txBox="1"/>
          <p:nvPr/>
        </p:nvSpPr>
        <p:spPr>
          <a:xfrm>
            <a:off x="231290" y="6352007"/>
            <a:ext cx="27959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1400" b="0" i="0" u="none" strike="noStrike" dirty="0">
                <a:solidFill>
                  <a:schemeClr val="bg1">
                    <a:lumMod val="65000"/>
                  </a:schemeClr>
                </a:solidFill>
                <a:effectLst/>
                <a:latin typeface="arial" panose="020B0604020202020204" pitchFamily="34" charset="0"/>
              </a:rPr>
              <a:t>©</a:t>
            </a:r>
            <a:r>
              <a:rPr lang="en-US" sz="1400" b="0" i="0" u="none" strike="noStrike" dirty="0">
                <a:solidFill>
                  <a:schemeClr val="bg1">
                    <a:lumMod val="65000"/>
                  </a:schemeClr>
                </a:solidFill>
                <a:effectLst/>
                <a:latin typeface="arial" panose="020B0604020202020204" pitchFamily="34" charset="0"/>
              </a:rPr>
              <a:t> Copy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right by Steam Binh Long</a:t>
            </a:r>
            <a:endParaRPr lang="vi-VN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6A2E12E-6BC3-C6B5-B210-31A58FE17E53}"/>
              </a:ext>
            </a:extLst>
          </p:cNvPr>
          <p:cNvGrpSpPr/>
          <p:nvPr/>
        </p:nvGrpSpPr>
        <p:grpSpPr>
          <a:xfrm>
            <a:off x="10766554" y="263926"/>
            <a:ext cx="1244608" cy="876101"/>
            <a:chOff x="898042" y="895140"/>
            <a:chExt cx="2144464" cy="149027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0C29374-41DA-8B8A-16BE-250EF8CE4A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68203" y="895140"/>
              <a:ext cx="1204142" cy="1119572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8A551AA-B3D9-318D-1C3A-4EA451530482}"/>
                </a:ext>
              </a:extLst>
            </p:cNvPr>
            <p:cNvSpPr txBox="1"/>
            <p:nvPr/>
          </p:nvSpPr>
          <p:spPr>
            <a:xfrm>
              <a:off x="898042" y="2018938"/>
              <a:ext cx="2144464" cy="3664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b="1" dirty="0">
                  <a:latin typeface="Montserrat Extra Bold" panose="00000900000000000000" pitchFamily="50" charset="0"/>
                  <a:cs typeface="Arial" panose="020B0604020202020204" pitchFamily="34" charset="0"/>
                </a:rPr>
                <a:t>STEAM BINH LONG</a:t>
              </a:r>
              <a:endParaRPr lang="vi-VN" sz="800" b="1" dirty="0">
                <a:latin typeface="Montserrat Black" panose="00000A00000000000000" pitchFamily="50" charset="0"/>
                <a:cs typeface="Arial" panose="020B0604020202020204" pitchFamily="34" charset="0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44E52468-E94C-15BF-8752-0E22B9964B23}"/>
              </a:ext>
            </a:extLst>
          </p:cNvPr>
          <p:cNvSpPr txBox="1"/>
          <p:nvPr/>
        </p:nvSpPr>
        <p:spPr>
          <a:xfrm>
            <a:off x="2322499" y="239069"/>
            <a:ext cx="74002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HƯỚNG DẪN CÀI ĐẶT PHẦN MỀM</a:t>
            </a:r>
            <a:endParaRPr lang="vi-VN" sz="40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DD4371-995C-BE4F-F17E-62BE68736E35}"/>
              </a:ext>
            </a:extLst>
          </p:cNvPr>
          <p:cNvSpPr txBox="1"/>
          <p:nvPr/>
        </p:nvSpPr>
        <p:spPr>
          <a:xfrm>
            <a:off x="1461289" y="1707092"/>
            <a:ext cx="9122715" cy="416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Vào thư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mục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vừa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tải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xuống,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nhấp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chuột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phải vào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File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Extract to “…”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để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giải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nén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A196FBA-020E-A106-FEEE-A779B80F9608}"/>
              </a:ext>
            </a:extLst>
          </p:cNvPr>
          <p:cNvGrpSpPr/>
          <p:nvPr/>
        </p:nvGrpSpPr>
        <p:grpSpPr>
          <a:xfrm>
            <a:off x="1252409" y="2694923"/>
            <a:ext cx="2140180" cy="2414933"/>
            <a:chOff x="4505717" y="2443114"/>
            <a:chExt cx="3180566" cy="3588882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14F21D0-02C9-A3DF-19B3-3381831E09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05717" y="2443114"/>
              <a:ext cx="3180566" cy="3588882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A42FCB0-EC4F-91B2-5D88-D7F215EE5AAB}"/>
                </a:ext>
              </a:extLst>
            </p:cNvPr>
            <p:cNvSpPr/>
            <p:nvPr/>
          </p:nvSpPr>
          <p:spPr>
            <a:xfrm>
              <a:off x="5321300" y="4237555"/>
              <a:ext cx="2278380" cy="11854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834F053F-8F3E-C32E-B001-CA3FB9557DD4}"/>
              </a:ext>
            </a:extLst>
          </p:cNvPr>
          <p:cNvSpPr txBox="1"/>
          <p:nvPr/>
        </p:nvSpPr>
        <p:spPr>
          <a:xfrm>
            <a:off x="1801209" y="5312344"/>
            <a:ext cx="1047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TRƯỚC</a:t>
            </a:r>
            <a:endParaRPr lang="vi-VN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77C4F850-5D09-3597-3120-364402F0BC65}"/>
              </a:ext>
            </a:extLst>
          </p:cNvPr>
          <p:cNvSpPr/>
          <p:nvPr/>
        </p:nvSpPr>
        <p:spPr>
          <a:xfrm>
            <a:off x="4114800" y="3677998"/>
            <a:ext cx="1981200" cy="660400"/>
          </a:xfrm>
          <a:prstGeom prst="rightArrow">
            <a:avLst/>
          </a:prstGeom>
          <a:solidFill>
            <a:srgbClr val="2F559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C613D39-A879-CD8A-1527-F8866A9E6F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3687" y="2768240"/>
            <a:ext cx="4082867" cy="242783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4D12E77-10E5-255B-8E8A-36E68F1D06E4}"/>
              </a:ext>
            </a:extLst>
          </p:cNvPr>
          <p:cNvSpPr txBox="1"/>
          <p:nvPr/>
        </p:nvSpPr>
        <p:spPr>
          <a:xfrm>
            <a:off x="8201579" y="5312344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SAU</a:t>
            </a:r>
            <a:endParaRPr lang="vi-VN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52267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02335B7-56C1-9AA1-3BBF-B554709A0033}"/>
              </a:ext>
            </a:extLst>
          </p:cNvPr>
          <p:cNvSpPr/>
          <p:nvPr/>
        </p:nvSpPr>
        <p:spPr>
          <a:xfrm>
            <a:off x="0" y="6664751"/>
            <a:ext cx="12192000" cy="193249"/>
          </a:xfrm>
          <a:prstGeom prst="rect">
            <a:avLst/>
          </a:prstGeom>
          <a:gradFill>
            <a:gsLst>
              <a:gs pos="0">
                <a:schemeClr val="accent5">
                  <a:lumMod val="75000"/>
                </a:schemeClr>
              </a:gs>
              <a:gs pos="25000">
                <a:schemeClr val="accent5">
                  <a:lumMod val="60000"/>
                  <a:lumOff val="40000"/>
                </a:schemeClr>
              </a:gs>
              <a:gs pos="75000">
                <a:schemeClr val="accent6">
                  <a:lumMod val="60000"/>
                  <a:lumOff val="4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0" scaled="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F170DB1-A70E-B212-F21D-76956E5B72E9}"/>
              </a:ext>
            </a:extLst>
          </p:cNvPr>
          <p:cNvSpPr txBox="1"/>
          <p:nvPr/>
        </p:nvSpPr>
        <p:spPr>
          <a:xfrm>
            <a:off x="231290" y="6352007"/>
            <a:ext cx="27959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1400" b="0" i="0" u="none" strike="noStrike" dirty="0">
                <a:solidFill>
                  <a:schemeClr val="bg1">
                    <a:lumMod val="65000"/>
                  </a:schemeClr>
                </a:solidFill>
                <a:effectLst/>
                <a:latin typeface="arial" panose="020B0604020202020204" pitchFamily="34" charset="0"/>
              </a:rPr>
              <a:t>©</a:t>
            </a:r>
            <a:r>
              <a:rPr lang="en-US" sz="1400" b="0" i="0" u="none" strike="noStrike" dirty="0">
                <a:solidFill>
                  <a:schemeClr val="bg1">
                    <a:lumMod val="65000"/>
                  </a:schemeClr>
                </a:solidFill>
                <a:effectLst/>
                <a:latin typeface="arial" panose="020B0604020202020204" pitchFamily="34" charset="0"/>
              </a:rPr>
              <a:t> Copy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right by Steam Binh Long</a:t>
            </a:r>
            <a:endParaRPr lang="vi-VN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6A2E12E-6BC3-C6B5-B210-31A58FE17E53}"/>
              </a:ext>
            </a:extLst>
          </p:cNvPr>
          <p:cNvGrpSpPr/>
          <p:nvPr/>
        </p:nvGrpSpPr>
        <p:grpSpPr>
          <a:xfrm>
            <a:off x="10766554" y="263926"/>
            <a:ext cx="1244608" cy="876101"/>
            <a:chOff x="898042" y="895140"/>
            <a:chExt cx="2144464" cy="149027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0C29374-41DA-8B8A-16BE-250EF8CE4A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68203" y="895140"/>
              <a:ext cx="1204142" cy="1119572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8A551AA-B3D9-318D-1C3A-4EA451530482}"/>
                </a:ext>
              </a:extLst>
            </p:cNvPr>
            <p:cNvSpPr txBox="1"/>
            <p:nvPr/>
          </p:nvSpPr>
          <p:spPr>
            <a:xfrm>
              <a:off x="898042" y="2018938"/>
              <a:ext cx="2144464" cy="3664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b="1" dirty="0">
                  <a:latin typeface="Montserrat Extra Bold" panose="00000900000000000000" pitchFamily="50" charset="0"/>
                  <a:cs typeface="Arial" panose="020B0604020202020204" pitchFamily="34" charset="0"/>
                </a:rPr>
                <a:t>STEAM BINH LONG</a:t>
              </a:r>
              <a:endParaRPr lang="vi-VN" sz="800" b="1" dirty="0">
                <a:latin typeface="Montserrat Black" panose="00000A00000000000000" pitchFamily="50" charset="0"/>
                <a:cs typeface="Arial" panose="020B0604020202020204" pitchFamily="34" charset="0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44E52468-E94C-15BF-8752-0E22B9964B23}"/>
              </a:ext>
            </a:extLst>
          </p:cNvPr>
          <p:cNvSpPr txBox="1"/>
          <p:nvPr/>
        </p:nvSpPr>
        <p:spPr>
          <a:xfrm>
            <a:off x="2322499" y="239069"/>
            <a:ext cx="74002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HƯỚNG DẪN CÀI ĐẶT PHẦN MỀM</a:t>
            </a:r>
            <a:endParaRPr lang="vi-VN" sz="4000" b="1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9C7D363-C75B-3507-BC78-F2E9B23D517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6649"/>
          <a:stretch/>
        </p:blipFill>
        <p:spPr>
          <a:xfrm>
            <a:off x="3716111" y="3238398"/>
            <a:ext cx="4613072" cy="2587955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E0DD2B70-B968-36DD-C54B-3877137C9DE1}"/>
              </a:ext>
            </a:extLst>
          </p:cNvPr>
          <p:cNvGrpSpPr/>
          <p:nvPr/>
        </p:nvGrpSpPr>
        <p:grpSpPr>
          <a:xfrm>
            <a:off x="177243" y="2087993"/>
            <a:ext cx="5634277" cy="3669119"/>
            <a:chOff x="177243" y="2087993"/>
            <a:chExt cx="5634277" cy="3669119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5E2B334E-8AA0-3499-E906-9FB30794215F}"/>
                </a:ext>
              </a:extLst>
            </p:cNvPr>
            <p:cNvSpPr/>
            <p:nvPr/>
          </p:nvSpPr>
          <p:spPr>
            <a:xfrm>
              <a:off x="3982720" y="3307637"/>
              <a:ext cx="1828800" cy="2449475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BCB97926-2E61-393C-C3B3-D54EA78B2D1C}"/>
                </a:ext>
              </a:extLst>
            </p:cNvPr>
            <p:cNvCxnSpPr/>
            <p:nvPr/>
          </p:nvCxnSpPr>
          <p:spPr>
            <a:xfrm flipH="1" flipV="1">
              <a:off x="3306523" y="2631440"/>
              <a:ext cx="676197" cy="676197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07345D82-6FF6-5993-BAA9-3CF655FF5E8D}"/>
                </a:ext>
              </a:extLst>
            </p:cNvPr>
            <p:cNvSpPr/>
            <p:nvPr/>
          </p:nvSpPr>
          <p:spPr>
            <a:xfrm>
              <a:off x="177243" y="2087993"/>
              <a:ext cx="3129280" cy="1076960"/>
            </a:xfrm>
            <a:prstGeom prst="ellipse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5471A6EF-84B4-FC67-3805-ABB98D8C0512}"/>
              </a:ext>
            </a:extLst>
          </p:cNvPr>
          <p:cNvSpPr txBox="1"/>
          <p:nvPr/>
        </p:nvSpPr>
        <p:spPr>
          <a:xfrm>
            <a:off x="528100" y="2441807"/>
            <a:ext cx="2467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Cài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đặt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Driver CH340</a:t>
            </a:r>
            <a:endParaRPr lang="vi-VN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93458E8-18F7-AF66-94EC-89B79DDFCFC5}"/>
              </a:ext>
            </a:extLst>
          </p:cNvPr>
          <p:cNvGrpSpPr/>
          <p:nvPr/>
        </p:nvGrpSpPr>
        <p:grpSpPr>
          <a:xfrm flipH="1">
            <a:off x="6415819" y="2087993"/>
            <a:ext cx="5595343" cy="3669119"/>
            <a:chOff x="177243" y="2087993"/>
            <a:chExt cx="5634277" cy="3669119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4ACA9B57-1121-1C31-4A5A-553577940647}"/>
                </a:ext>
              </a:extLst>
            </p:cNvPr>
            <p:cNvSpPr/>
            <p:nvPr/>
          </p:nvSpPr>
          <p:spPr>
            <a:xfrm>
              <a:off x="3982720" y="3307637"/>
              <a:ext cx="1828800" cy="2449475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EBDDEDAC-29B6-BF3A-3820-FF47D0D04B17}"/>
                </a:ext>
              </a:extLst>
            </p:cNvPr>
            <p:cNvCxnSpPr/>
            <p:nvPr/>
          </p:nvCxnSpPr>
          <p:spPr>
            <a:xfrm flipH="1" flipV="1">
              <a:off x="3306523" y="2631440"/>
              <a:ext cx="676197" cy="676197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3F59A357-4B52-BDB8-9EE7-1973C900D479}"/>
                </a:ext>
              </a:extLst>
            </p:cNvPr>
            <p:cNvSpPr/>
            <p:nvPr/>
          </p:nvSpPr>
          <p:spPr>
            <a:xfrm>
              <a:off x="177243" y="2087993"/>
              <a:ext cx="3129280" cy="1076960"/>
            </a:xfrm>
            <a:prstGeom prst="ellipse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2717AFDA-E9D9-F71A-1687-584EF68C391E}"/>
              </a:ext>
            </a:extLst>
          </p:cNvPr>
          <p:cNvSpPr txBox="1"/>
          <p:nvPr/>
        </p:nvSpPr>
        <p:spPr>
          <a:xfrm>
            <a:off x="9409611" y="2441807"/>
            <a:ext cx="2095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Cài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đặt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ứng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dụng</a:t>
            </a:r>
            <a:endParaRPr lang="vi-VN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07052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02335B7-56C1-9AA1-3BBF-B554709A0033}"/>
              </a:ext>
            </a:extLst>
          </p:cNvPr>
          <p:cNvSpPr/>
          <p:nvPr/>
        </p:nvSpPr>
        <p:spPr>
          <a:xfrm>
            <a:off x="0" y="6664751"/>
            <a:ext cx="12192000" cy="193249"/>
          </a:xfrm>
          <a:prstGeom prst="rect">
            <a:avLst/>
          </a:prstGeom>
          <a:gradFill>
            <a:gsLst>
              <a:gs pos="0">
                <a:schemeClr val="accent5">
                  <a:lumMod val="75000"/>
                </a:schemeClr>
              </a:gs>
              <a:gs pos="25000">
                <a:schemeClr val="accent5">
                  <a:lumMod val="60000"/>
                  <a:lumOff val="40000"/>
                </a:schemeClr>
              </a:gs>
              <a:gs pos="75000">
                <a:schemeClr val="accent6">
                  <a:lumMod val="60000"/>
                  <a:lumOff val="4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0" scaled="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F170DB1-A70E-B212-F21D-76956E5B72E9}"/>
              </a:ext>
            </a:extLst>
          </p:cNvPr>
          <p:cNvSpPr txBox="1"/>
          <p:nvPr/>
        </p:nvSpPr>
        <p:spPr>
          <a:xfrm>
            <a:off x="231290" y="6352007"/>
            <a:ext cx="27959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1400" b="0" i="0" u="none" strike="noStrike" dirty="0">
                <a:solidFill>
                  <a:schemeClr val="bg1">
                    <a:lumMod val="65000"/>
                  </a:schemeClr>
                </a:solidFill>
                <a:effectLst/>
                <a:latin typeface="arial" panose="020B0604020202020204" pitchFamily="34" charset="0"/>
              </a:rPr>
              <a:t>©</a:t>
            </a:r>
            <a:r>
              <a:rPr lang="en-US" sz="1400" b="0" i="0" u="none" strike="noStrike" dirty="0">
                <a:solidFill>
                  <a:schemeClr val="bg1">
                    <a:lumMod val="65000"/>
                  </a:schemeClr>
                </a:solidFill>
                <a:effectLst/>
                <a:latin typeface="arial" panose="020B0604020202020204" pitchFamily="34" charset="0"/>
              </a:rPr>
              <a:t> Copy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right by Steam Binh Long</a:t>
            </a:r>
            <a:endParaRPr lang="vi-VN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6A2E12E-6BC3-C6B5-B210-31A58FE17E53}"/>
              </a:ext>
            </a:extLst>
          </p:cNvPr>
          <p:cNvGrpSpPr/>
          <p:nvPr/>
        </p:nvGrpSpPr>
        <p:grpSpPr>
          <a:xfrm>
            <a:off x="10766554" y="263926"/>
            <a:ext cx="1244608" cy="876101"/>
            <a:chOff x="898042" y="895140"/>
            <a:chExt cx="2144464" cy="149027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0C29374-41DA-8B8A-16BE-250EF8CE4A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68203" y="895140"/>
              <a:ext cx="1204142" cy="1119572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8A551AA-B3D9-318D-1C3A-4EA451530482}"/>
                </a:ext>
              </a:extLst>
            </p:cNvPr>
            <p:cNvSpPr txBox="1"/>
            <p:nvPr/>
          </p:nvSpPr>
          <p:spPr>
            <a:xfrm>
              <a:off x="898042" y="2018938"/>
              <a:ext cx="2144464" cy="3664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b="1" dirty="0">
                  <a:latin typeface="Montserrat Extra Bold" panose="00000900000000000000" pitchFamily="50" charset="0"/>
                  <a:cs typeface="Arial" panose="020B0604020202020204" pitchFamily="34" charset="0"/>
                </a:rPr>
                <a:t>STEAM BINH LONG</a:t>
              </a:r>
              <a:endParaRPr lang="vi-VN" sz="800" b="1" dirty="0">
                <a:latin typeface="Montserrat Black" panose="00000A00000000000000" pitchFamily="50" charset="0"/>
                <a:cs typeface="Arial" panose="020B0604020202020204" pitchFamily="34" charset="0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44E52468-E94C-15BF-8752-0E22B9964B23}"/>
              </a:ext>
            </a:extLst>
          </p:cNvPr>
          <p:cNvSpPr txBox="1"/>
          <p:nvPr/>
        </p:nvSpPr>
        <p:spPr>
          <a:xfrm>
            <a:off x="2322499" y="239069"/>
            <a:ext cx="74002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HƯỚNG DẪN CÀI ĐẶT PHẦN MỀM</a:t>
            </a:r>
            <a:endParaRPr lang="vi-VN" sz="40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0D9C04-87A5-8D01-EE7F-A4738F73E236}"/>
              </a:ext>
            </a:extLst>
          </p:cNvPr>
          <p:cNvSpPr txBox="1"/>
          <p:nvPr/>
        </p:nvSpPr>
        <p:spPr>
          <a:xfrm>
            <a:off x="424329" y="1401165"/>
            <a:ext cx="6358559" cy="18933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u="sng" dirty="0" err="1">
                <a:latin typeface="Arial" panose="020B0604020202020204" pitchFamily="34" charset="0"/>
                <a:cs typeface="Arial" panose="020B0604020202020204" pitchFamily="34" charset="0"/>
              </a:rPr>
              <a:t>Cài</a:t>
            </a:r>
            <a:r>
              <a:rPr lang="en-US" sz="1600" u="sng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u="sng" dirty="0" err="1">
                <a:latin typeface="Arial" panose="020B0604020202020204" pitchFamily="34" charset="0"/>
                <a:cs typeface="Arial" panose="020B0604020202020204" pitchFamily="34" charset="0"/>
              </a:rPr>
              <a:t>đặt</a:t>
            </a:r>
            <a:r>
              <a:rPr lang="en-US" sz="1600" u="sng" dirty="0">
                <a:latin typeface="Arial" panose="020B0604020202020204" pitchFamily="34" charset="0"/>
                <a:cs typeface="Arial" panose="020B0604020202020204" pitchFamily="34" charset="0"/>
              </a:rPr>
              <a:t> driver CH340: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Bạn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vào folder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Driver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CH34x Driver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chọn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CH341SER.EXE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Nhấp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vào Install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Đợi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khoảng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5s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30s,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màn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hình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hiện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đã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cài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đặt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xong 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tắt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chương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trình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C7085EB-9601-5E76-1EA9-27036A5775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6409" y="1401165"/>
            <a:ext cx="4382449" cy="241630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976F693-4D8F-3EBC-2DE4-709B5E3626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6408" y="4017937"/>
            <a:ext cx="4382449" cy="2368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3757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B2F1DFBF-5796-409F-FD7B-51B8C837A2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4544" y="3256081"/>
            <a:ext cx="2621237" cy="214004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02335B7-56C1-9AA1-3BBF-B554709A0033}"/>
              </a:ext>
            </a:extLst>
          </p:cNvPr>
          <p:cNvSpPr/>
          <p:nvPr/>
        </p:nvSpPr>
        <p:spPr>
          <a:xfrm>
            <a:off x="0" y="6664751"/>
            <a:ext cx="12192000" cy="193249"/>
          </a:xfrm>
          <a:prstGeom prst="rect">
            <a:avLst/>
          </a:prstGeom>
          <a:gradFill>
            <a:gsLst>
              <a:gs pos="0">
                <a:schemeClr val="accent5">
                  <a:lumMod val="75000"/>
                </a:schemeClr>
              </a:gs>
              <a:gs pos="25000">
                <a:schemeClr val="accent5">
                  <a:lumMod val="60000"/>
                  <a:lumOff val="40000"/>
                </a:schemeClr>
              </a:gs>
              <a:gs pos="75000">
                <a:schemeClr val="accent6">
                  <a:lumMod val="60000"/>
                  <a:lumOff val="4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0" scaled="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F170DB1-A70E-B212-F21D-76956E5B72E9}"/>
              </a:ext>
            </a:extLst>
          </p:cNvPr>
          <p:cNvSpPr txBox="1"/>
          <p:nvPr/>
        </p:nvSpPr>
        <p:spPr>
          <a:xfrm>
            <a:off x="231290" y="6352007"/>
            <a:ext cx="27959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1400" b="0" i="0" u="none" strike="noStrike" dirty="0">
                <a:solidFill>
                  <a:schemeClr val="bg1">
                    <a:lumMod val="65000"/>
                  </a:schemeClr>
                </a:solidFill>
                <a:effectLst/>
                <a:latin typeface="arial" panose="020B0604020202020204" pitchFamily="34" charset="0"/>
              </a:rPr>
              <a:t>©</a:t>
            </a:r>
            <a:r>
              <a:rPr lang="en-US" sz="1400" b="0" i="0" u="none" strike="noStrike" dirty="0">
                <a:solidFill>
                  <a:schemeClr val="bg1">
                    <a:lumMod val="65000"/>
                  </a:schemeClr>
                </a:solidFill>
                <a:effectLst/>
                <a:latin typeface="arial" panose="020B0604020202020204" pitchFamily="34" charset="0"/>
              </a:rPr>
              <a:t> Copy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right by Steam Binh Long</a:t>
            </a:r>
            <a:endParaRPr lang="vi-VN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6A2E12E-6BC3-C6B5-B210-31A58FE17E53}"/>
              </a:ext>
            </a:extLst>
          </p:cNvPr>
          <p:cNvGrpSpPr/>
          <p:nvPr/>
        </p:nvGrpSpPr>
        <p:grpSpPr>
          <a:xfrm>
            <a:off x="10766554" y="263926"/>
            <a:ext cx="1244608" cy="876101"/>
            <a:chOff x="898042" y="895140"/>
            <a:chExt cx="2144464" cy="149027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0C29374-41DA-8B8A-16BE-250EF8CE4A5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68203" y="895140"/>
              <a:ext cx="1204142" cy="1119572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8A551AA-B3D9-318D-1C3A-4EA451530482}"/>
                </a:ext>
              </a:extLst>
            </p:cNvPr>
            <p:cNvSpPr txBox="1"/>
            <p:nvPr/>
          </p:nvSpPr>
          <p:spPr>
            <a:xfrm>
              <a:off x="898042" y="2018938"/>
              <a:ext cx="2144464" cy="3664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b="1" dirty="0">
                  <a:latin typeface="Montserrat Extra Bold" panose="00000900000000000000" pitchFamily="50" charset="0"/>
                  <a:cs typeface="Arial" panose="020B0604020202020204" pitchFamily="34" charset="0"/>
                </a:rPr>
                <a:t>STEAM BINH LONG</a:t>
              </a:r>
              <a:endParaRPr lang="vi-VN" sz="800" b="1" dirty="0">
                <a:latin typeface="Montserrat Black" panose="00000A00000000000000" pitchFamily="50" charset="0"/>
                <a:cs typeface="Arial" panose="020B0604020202020204" pitchFamily="34" charset="0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44E52468-E94C-15BF-8752-0E22B9964B23}"/>
              </a:ext>
            </a:extLst>
          </p:cNvPr>
          <p:cNvSpPr txBox="1"/>
          <p:nvPr/>
        </p:nvSpPr>
        <p:spPr>
          <a:xfrm>
            <a:off x="2322499" y="239069"/>
            <a:ext cx="74002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HƯỚNG DẪN CÀI ĐẶT PHẦN MỀM</a:t>
            </a:r>
            <a:endParaRPr lang="vi-VN" sz="40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0D9C04-87A5-8D01-EE7F-A4738F73E236}"/>
              </a:ext>
            </a:extLst>
          </p:cNvPr>
          <p:cNvSpPr txBox="1"/>
          <p:nvPr/>
        </p:nvSpPr>
        <p:spPr>
          <a:xfrm>
            <a:off x="424329" y="1401165"/>
            <a:ext cx="6358559" cy="15240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u="sng" dirty="0" err="1">
                <a:latin typeface="Arial" panose="020B0604020202020204" pitchFamily="34" charset="0"/>
                <a:cs typeface="Arial" panose="020B0604020202020204" pitchFamily="34" charset="0"/>
              </a:rPr>
              <a:t>Cài</a:t>
            </a:r>
            <a:r>
              <a:rPr lang="en-US" sz="1600" u="sng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u="sng" dirty="0" err="1">
                <a:latin typeface="Arial" panose="020B0604020202020204" pitchFamily="34" charset="0"/>
                <a:cs typeface="Arial" panose="020B0604020202020204" pitchFamily="34" charset="0"/>
              </a:rPr>
              <a:t>đặt</a:t>
            </a:r>
            <a:r>
              <a:rPr lang="en-US" sz="1600" u="sng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u="sng" dirty="0" err="1">
                <a:latin typeface="Arial" panose="020B0604020202020204" pitchFamily="34" charset="0"/>
                <a:cs typeface="Arial" panose="020B0604020202020204" pitchFamily="34" charset="0"/>
              </a:rPr>
              <a:t>ứng</a:t>
            </a:r>
            <a:r>
              <a:rPr lang="en-US" sz="1600" u="sng" dirty="0">
                <a:latin typeface="Arial" panose="020B0604020202020204" pitchFamily="34" charset="0"/>
                <a:cs typeface="Arial" panose="020B0604020202020204" pitchFamily="34" charset="0"/>
              </a:rPr>
              <a:t> dụng: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Bạn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vào folder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Setup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khởi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động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file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Line Following Robot - SBLC Smart Config V1.0.msi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Làm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theo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các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bước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như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hình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: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DE0C5BF-E0CC-DDF8-E2B3-C61082E90525}"/>
              </a:ext>
            </a:extLst>
          </p:cNvPr>
          <p:cNvGrpSpPr/>
          <p:nvPr/>
        </p:nvGrpSpPr>
        <p:grpSpPr>
          <a:xfrm>
            <a:off x="446219" y="3239379"/>
            <a:ext cx="2445153" cy="2156747"/>
            <a:chOff x="424329" y="2952388"/>
            <a:chExt cx="3041832" cy="250705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A2F4665-CD5B-4DCC-3416-57A9AC3BA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4329" y="2952388"/>
              <a:ext cx="3041832" cy="2507058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4137947-87A6-B3A9-C6E4-0B9F4649691E}"/>
                </a:ext>
              </a:extLst>
            </p:cNvPr>
            <p:cNvSpPr/>
            <p:nvPr/>
          </p:nvSpPr>
          <p:spPr>
            <a:xfrm>
              <a:off x="2294890" y="5248570"/>
              <a:ext cx="509270" cy="14224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17793DF-1B80-20DF-4BD7-2ECD5DA6E0AC}"/>
              </a:ext>
            </a:extLst>
          </p:cNvPr>
          <p:cNvGrpSpPr/>
          <p:nvPr/>
        </p:nvGrpSpPr>
        <p:grpSpPr>
          <a:xfrm>
            <a:off x="3102184" y="2762630"/>
            <a:ext cx="2952190" cy="2624306"/>
            <a:chOff x="3515691" y="2370785"/>
            <a:chExt cx="3558717" cy="3086050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37E63360-5B46-164A-4055-82ED7182B7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515691" y="2952388"/>
              <a:ext cx="3072518" cy="2504447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C5D13E9-4265-CCE5-97C6-ED3788C62319}"/>
                </a:ext>
              </a:extLst>
            </p:cNvPr>
            <p:cNvSpPr/>
            <p:nvPr/>
          </p:nvSpPr>
          <p:spPr>
            <a:xfrm>
              <a:off x="5796280" y="4140200"/>
              <a:ext cx="721360" cy="13716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9397187-E9FC-445B-92FD-2020A97ACE2E}"/>
                </a:ext>
              </a:extLst>
            </p:cNvPr>
            <p:cNvSpPr/>
            <p:nvPr/>
          </p:nvSpPr>
          <p:spPr>
            <a:xfrm>
              <a:off x="5407385" y="5253650"/>
              <a:ext cx="515895" cy="13716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1F5031F-E8E9-3634-2036-9DC285952165}"/>
                </a:ext>
              </a:extLst>
            </p:cNvPr>
            <p:cNvCxnSpPr>
              <a:stCxn id="16" idx="0"/>
            </p:cNvCxnSpPr>
            <p:nvPr/>
          </p:nvCxnSpPr>
          <p:spPr>
            <a:xfrm flipH="1" flipV="1">
              <a:off x="6150864" y="2925172"/>
              <a:ext cx="6096" cy="121502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E1A65F93-2178-3E78-728F-81A946BBA08A}"/>
                </a:ext>
              </a:extLst>
            </p:cNvPr>
            <p:cNvSpPr/>
            <p:nvPr/>
          </p:nvSpPr>
          <p:spPr>
            <a:xfrm>
              <a:off x="5227320" y="2370785"/>
              <a:ext cx="1847088" cy="57912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EE2986F-10EF-9B83-BBAE-857CA20C29A0}"/>
                </a:ext>
              </a:extLst>
            </p:cNvPr>
            <p:cNvSpPr txBox="1"/>
            <p:nvPr/>
          </p:nvSpPr>
          <p:spPr>
            <a:xfrm>
              <a:off x="5342793" y="2509479"/>
              <a:ext cx="1619688" cy="2714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Tùy</a:t>
              </a:r>
              <a:r>
                <a:rPr lang="en-US" sz="900" b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9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chọn</a:t>
              </a:r>
              <a:r>
                <a:rPr lang="en-US" sz="900" b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9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đường</a:t>
              </a:r>
              <a:r>
                <a:rPr lang="en-US" sz="900" b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9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dẫn</a:t>
              </a:r>
              <a:endParaRPr lang="vi-VN" sz="9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FF6CCFF6-7A28-43F0-E1B0-7F1D6992E9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4475" y="3247245"/>
            <a:ext cx="2656145" cy="2156747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DDFFF1BC-B830-61BD-E025-345673057296}"/>
              </a:ext>
            </a:extLst>
          </p:cNvPr>
          <p:cNvSpPr/>
          <p:nvPr/>
        </p:nvSpPr>
        <p:spPr>
          <a:xfrm>
            <a:off x="7955602" y="5227242"/>
            <a:ext cx="446313" cy="11801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25DD2C8-5635-6BDD-ECB9-5DF6A811CC56}"/>
              </a:ext>
            </a:extLst>
          </p:cNvPr>
          <p:cNvSpPr/>
          <p:nvPr/>
        </p:nvSpPr>
        <p:spPr>
          <a:xfrm>
            <a:off x="10735568" y="5212775"/>
            <a:ext cx="446313" cy="11801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6284729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02335B7-56C1-9AA1-3BBF-B554709A0033}"/>
              </a:ext>
            </a:extLst>
          </p:cNvPr>
          <p:cNvSpPr/>
          <p:nvPr/>
        </p:nvSpPr>
        <p:spPr>
          <a:xfrm>
            <a:off x="0" y="6664751"/>
            <a:ext cx="12192000" cy="193249"/>
          </a:xfrm>
          <a:prstGeom prst="rect">
            <a:avLst/>
          </a:prstGeom>
          <a:gradFill>
            <a:gsLst>
              <a:gs pos="0">
                <a:schemeClr val="accent5">
                  <a:lumMod val="75000"/>
                </a:schemeClr>
              </a:gs>
              <a:gs pos="25000">
                <a:schemeClr val="accent5">
                  <a:lumMod val="60000"/>
                  <a:lumOff val="40000"/>
                </a:schemeClr>
              </a:gs>
              <a:gs pos="75000">
                <a:schemeClr val="accent6">
                  <a:lumMod val="60000"/>
                  <a:lumOff val="4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0" scaled="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F170DB1-A70E-B212-F21D-76956E5B72E9}"/>
              </a:ext>
            </a:extLst>
          </p:cNvPr>
          <p:cNvSpPr txBox="1"/>
          <p:nvPr/>
        </p:nvSpPr>
        <p:spPr>
          <a:xfrm>
            <a:off x="231290" y="6352007"/>
            <a:ext cx="27959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1400" b="0" i="0" u="none" strike="noStrike" dirty="0">
                <a:solidFill>
                  <a:schemeClr val="bg1">
                    <a:lumMod val="65000"/>
                  </a:schemeClr>
                </a:solidFill>
                <a:effectLst/>
                <a:latin typeface="arial" panose="020B0604020202020204" pitchFamily="34" charset="0"/>
              </a:rPr>
              <a:t>©</a:t>
            </a:r>
            <a:r>
              <a:rPr lang="en-US" sz="1400" b="0" i="0" u="none" strike="noStrike" dirty="0">
                <a:solidFill>
                  <a:schemeClr val="bg1">
                    <a:lumMod val="65000"/>
                  </a:schemeClr>
                </a:solidFill>
                <a:effectLst/>
                <a:latin typeface="arial" panose="020B0604020202020204" pitchFamily="34" charset="0"/>
              </a:rPr>
              <a:t> Copy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right by Steam Binh Long</a:t>
            </a:r>
            <a:endParaRPr lang="vi-VN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6A2E12E-6BC3-C6B5-B210-31A58FE17E53}"/>
              </a:ext>
            </a:extLst>
          </p:cNvPr>
          <p:cNvGrpSpPr/>
          <p:nvPr/>
        </p:nvGrpSpPr>
        <p:grpSpPr>
          <a:xfrm>
            <a:off x="10766554" y="263926"/>
            <a:ext cx="1244608" cy="876101"/>
            <a:chOff x="898042" y="895140"/>
            <a:chExt cx="2144464" cy="149027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0C29374-41DA-8B8A-16BE-250EF8CE4A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68203" y="895140"/>
              <a:ext cx="1204142" cy="1119572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8A551AA-B3D9-318D-1C3A-4EA451530482}"/>
                </a:ext>
              </a:extLst>
            </p:cNvPr>
            <p:cNvSpPr txBox="1"/>
            <p:nvPr/>
          </p:nvSpPr>
          <p:spPr>
            <a:xfrm>
              <a:off x="898042" y="2018938"/>
              <a:ext cx="2144464" cy="3664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b="1" dirty="0">
                  <a:latin typeface="Montserrat Extra Bold" panose="00000900000000000000" pitchFamily="50" charset="0"/>
                  <a:cs typeface="Arial" panose="020B0604020202020204" pitchFamily="34" charset="0"/>
                </a:rPr>
                <a:t>STEAM BINH LONG</a:t>
              </a:r>
              <a:endParaRPr lang="vi-VN" sz="800" b="1" dirty="0">
                <a:latin typeface="Montserrat Black" panose="00000A00000000000000" pitchFamily="50" charset="0"/>
                <a:cs typeface="Arial" panose="020B0604020202020204" pitchFamily="34" charset="0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44E52468-E94C-15BF-8752-0E22B9964B23}"/>
              </a:ext>
            </a:extLst>
          </p:cNvPr>
          <p:cNvSpPr txBox="1"/>
          <p:nvPr/>
        </p:nvSpPr>
        <p:spPr>
          <a:xfrm>
            <a:off x="2322499" y="239069"/>
            <a:ext cx="74002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HƯỚNG DẪN CÀI ĐẶT PHẦN MỀM</a:t>
            </a:r>
            <a:endParaRPr lang="vi-VN" sz="40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931C5F7-A7B6-D284-BAC2-68795B3342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2656" y="1996226"/>
            <a:ext cx="1686683" cy="286554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3D73C0F-02EF-BE49-701F-A3C61784D5B6}"/>
              </a:ext>
            </a:extLst>
          </p:cNvPr>
          <p:cNvSpPr txBox="1"/>
          <p:nvPr/>
        </p:nvSpPr>
        <p:spPr>
          <a:xfrm>
            <a:off x="1534639" y="5034507"/>
            <a:ext cx="9122715" cy="785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Biểu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tượng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 của </a:t>
            </a:r>
            <a:r>
              <a:rPr lang="en-US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ứng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 dụng</a:t>
            </a:r>
          </a:p>
          <a:p>
            <a:pPr algn="ctr">
              <a:lnSpc>
                <a:spcPct val="150000"/>
              </a:lnSpc>
            </a:pP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trên Desktop</a:t>
            </a:r>
          </a:p>
        </p:txBody>
      </p:sp>
    </p:spTree>
    <p:extLst>
      <p:ext uri="{BB962C8B-B14F-4D97-AF65-F5344CB8AC3E}">
        <p14:creationId xmlns:p14="http://schemas.microsoft.com/office/powerpoint/2010/main" val="25668640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266</TotalTime>
  <Words>856</Words>
  <Application>Microsoft Office PowerPoint</Application>
  <PresentationFormat>Widescreen</PresentationFormat>
  <Paragraphs>124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9" baseType="lpstr">
      <vt:lpstr>arial</vt:lpstr>
      <vt:lpstr>arial</vt:lpstr>
      <vt:lpstr>Calibri</vt:lpstr>
      <vt:lpstr>Calibri Light</vt:lpstr>
      <vt:lpstr>Montserrat Black</vt:lpstr>
      <vt:lpstr>Montserrat Extra Bold</vt:lpstr>
      <vt:lpstr>Montserrat Medium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Nguyen Dang Khoa</dc:creator>
  <cp:lastModifiedBy>Nguyen Dang Khoa</cp:lastModifiedBy>
  <cp:revision>4</cp:revision>
  <dcterms:created xsi:type="dcterms:W3CDTF">2024-12-07T17:52:39Z</dcterms:created>
  <dcterms:modified xsi:type="dcterms:W3CDTF">2024-12-08T19:07:26Z</dcterms:modified>
</cp:coreProperties>
</file>